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473" r:id="rId3"/>
    <p:sldId id="482" r:id="rId4"/>
    <p:sldId id="492" r:id="rId5"/>
    <p:sldId id="481" r:id="rId6"/>
    <p:sldId id="434" r:id="rId7"/>
    <p:sldId id="494" r:id="rId8"/>
    <p:sldId id="484" r:id="rId9"/>
    <p:sldId id="485" r:id="rId10"/>
    <p:sldId id="486" r:id="rId11"/>
    <p:sldId id="498" r:id="rId12"/>
    <p:sldId id="496" r:id="rId13"/>
    <p:sldId id="487" r:id="rId14"/>
    <p:sldId id="488" r:id="rId15"/>
    <p:sldId id="490" r:id="rId16"/>
    <p:sldId id="491" r:id="rId17"/>
    <p:sldId id="432" r:id="rId18"/>
    <p:sldId id="480" r:id="rId19"/>
    <p:sldId id="354" r:id="rId20"/>
  </p:sldIdLst>
  <p:sldSz cx="14630400" cy="8229600"/>
  <p:notesSz cx="6858000" cy="9144000"/>
  <p:defaultTextStyle>
    <a:defPPr>
      <a:defRPr lang="en-US"/>
    </a:defPPr>
    <a:lvl1pPr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om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>
      <p:cViewPr varScale="1">
        <p:scale>
          <a:sx n="62" d="100"/>
          <a:sy n="62" d="100"/>
        </p:scale>
        <p:origin x="540" y="5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38754-D2A6-488F-8F10-C90B7017531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5EC2CB-A353-468F-BB17-8D24EA9416F0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1.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지난 수업 복습 </a:t>
          </a:r>
          <a:r>
            <a:rPr lang="en-US" sz="28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 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DC3881-5C60-4C62-B18D-D4C024ADEEE2}" type="par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BB5042A-C9F1-4AB6-AFFA-DD9AAF6B8EA5}" type="sib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EBDF63F-23AD-4E8E-A60B-31601101F94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2.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수업 목표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569EC5CB-B38A-4526-BF20-54E499B34D44}" type="par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536BEA6-6AF5-4925-BA39-4602EBBAE7E9}" type="sib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7A3C094-10B3-4FC4-9FA0-827903A9982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3.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알아봅시다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877AF226-8330-43E9-8A69-FD30A9468F80}" type="par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EDF101F-C19E-40D1-A4FC-6D040B578247}" type="sib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AA23210E-CF09-4BB0-9236-9749A7E96D19}">
      <dgm:prSet phldrT="[Text]" custT="1"/>
      <dgm:spPr/>
      <dgm:t>
        <a:bodyPr/>
        <a:lstStyle/>
        <a:p>
          <a:r>
            <a:rPr lang="en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4.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이야기해봅시다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0E1332C-3D65-4EE7-8CCE-9E536E6B8EF1}" type="par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F2F2D7-8A29-47B3-8A11-C3DDDFA7052A}" type="sib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B5B0E27C-9D5A-4ED8-A6B7-3AC616FAD3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5.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문과 답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963A8EF-B2B4-4B05-8F3B-FAE893486C1F}" type="par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E580C43-DBB8-4D31-8C56-FF68429E261F}" type="sib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26C2414-261A-473A-88A2-C288ACDD2E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6.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숙제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09A442B-A938-4249-88D1-47E7BFEA2D03}" type="par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FD67CFBA-FF2D-4305-8EC8-F56D2F966CE9}" type="sib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9C11512-4DD5-4AAF-99C6-9B1B94464878}" type="pres">
      <dgm:prSet presAssocID="{B5738754-D2A6-488F-8F10-C90B7017531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202BB-FE26-42F8-8B9E-6AA9A765B157}" type="pres">
      <dgm:prSet presAssocID="{745EC2CB-A353-468F-BB17-8D24EA9416F0}" presName="parentLin" presStyleCnt="0"/>
      <dgm:spPr/>
    </dgm:pt>
    <dgm:pt modelId="{4DB8B523-7185-46FE-9727-4F9EDD17AFC2}" type="pres">
      <dgm:prSet presAssocID="{745EC2CB-A353-468F-BB17-8D24EA9416F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8E372562-929A-40E3-BDB1-D7EAC7396C72}" type="pres">
      <dgm:prSet presAssocID="{745EC2CB-A353-468F-BB17-8D24EA9416F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C4693C-A542-437D-95C5-55E9BFC060D9}" type="pres">
      <dgm:prSet presAssocID="{745EC2CB-A353-468F-BB17-8D24EA9416F0}" presName="negativeSpace" presStyleCnt="0"/>
      <dgm:spPr/>
    </dgm:pt>
    <dgm:pt modelId="{09C6C2C1-2912-4554-9DA3-17DE09ABFE7A}" type="pres">
      <dgm:prSet presAssocID="{745EC2CB-A353-468F-BB17-8D24EA9416F0}" presName="childText" presStyleLbl="conFgAcc1" presStyleIdx="0" presStyleCnt="6">
        <dgm:presLayoutVars>
          <dgm:bulletEnabled val="1"/>
        </dgm:presLayoutVars>
      </dgm:prSet>
      <dgm:spPr/>
    </dgm:pt>
    <dgm:pt modelId="{A8B95C91-6FC8-48EC-B54B-DC2922145C52}" type="pres">
      <dgm:prSet presAssocID="{0BB5042A-C9F1-4AB6-AFFA-DD9AAF6B8EA5}" presName="spaceBetweenRectangles" presStyleCnt="0"/>
      <dgm:spPr/>
    </dgm:pt>
    <dgm:pt modelId="{800AB875-5964-44AD-A835-6E403AB42899}" type="pres">
      <dgm:prSet presAssocID="{0EBDF63F-23AD-4E8E-A60B-31601101F949}" presName="parentLin" presStyleCnt="0"/>
      <dgm:spPr/>
    </dgm:pt>
    <dgm:pt modelId="{35836669-905C-48E4-8E78-51D03EFDAEAF}" type="pres">
      <dgm:prSet presAssocID="{0EBDF63F-23AD-4E8E-A60B-31601101F949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047A474-FA89-4E48-9632-30BFCDDCEC2C}" type="pres">
      <dgm:prSet presAssocID="{0EBDF63F-23AD-4E8E-A60B-31601101F949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803A10-88C1-4264-8646-5AD3BA0DDD1F}" type="pres">
      <dgm:prSet presAssocID="{0EBDF63F-23AD-4E8E-A60B-31601101F949}" presName="negativeSpace" presStyleCnt="0"/>
      <dgm:spPr/>
    </dgm:pt>
    <dgm:pt modelId="{41B524F0-8FE1-4DAA-B1FD-947191E7C5A1}" type="pres">
      <dgm:prSet presAssocID="{0EBDF63F-23AD-4E8E-A60B-31601101F949}" presName="childText" presStyleLbl="conFgAcc1" presStyleIdx="1" presStyleCnt="6">
        <dgm:presLayoutVars>
          <dgm:bulletEnabled val="1"/>
        </dgm:presLayoutVars>
      </dgm:prSet>
      <dgm:spPr/>
    </dgm:pt>
    <dgm:pt modelId="{C9799A73-274C-4540-AFC5-318DF50BDA41}" type="pres">
      <dgm:prSet presAssocID="{1536BEA6-6AF5-4925-BA39-4602EBBAE7E9}" presName="spaceBetweenRectangles" presStyleCnt="0"/>
      <dgm:spPr/>
    </dgm:pt>
    <dgm:pt modelId="{22B3CB50-7934-4B6E-9556-F40E88C75543}" type="pres">
      <dgm:prSet presAssocID="{17A3C094-10B3-4FC4-9FA0-827903A99829}" presName="parentLin" presStyleCnt="0"/>
      <dgm:spPr/>
    </dgm:pt>
    <dgm:pt modelId="{CE5C3A23-122E-4150-8D4F-9C577E979DE9}" type="pres">
      <dgm:prSet presAssocID="{17A3C094-10B3-4FC4-9FA0-827903A99829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64D6EBDB-D724-4811-BEBB-60A9179074E7}" type="pres">
      <dgm:prSet presAssocID="{17A3C094-10B3-4FC4-9FA0-827903A9982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EC378-3D88-416B-866E-560B6426D65A}" type="pres">
      <dgm:prSet presAssocID="{17A3C094-10B3-4FC4-9FA0-827903A99829}" presName="negativeSpace" presStyleCnt="0"/>
      <dgm:spPr/>
    </dgm:pt>
    <dgm:pt modelId="{B65CC6F0-9EE5-4E9A-A664-A4F558192DA3}" type="pres">
      <dgm:prSet presAssocID="{17A3C094-10B3-4FC4-9FA0-827903A99829}" presName="childText" presStyleLbl="conFgAcc1" presStyleIdx="2" presStyleCnt="6">
        <dgm:presLayoutVars>
          <dgm:bulletEnabled val="1"/>
        </dgm:presLayoutVars>
      </dgm:prSet>
      <dgm:spPr/>
    </dgm:pt>
    <dgm:pt modelId="{D98AB7FB-28A0-4176-9B4C-14B891A73822}" type="pres">
      <dgm:prSet presAssocID="{9EDF101F-C19E-40D1-A4FC-6D040B578247}" presName="spaceBetweenRectangles" presStyleCnt="0"/>
      <dgm:spPr/>
    </dgm:pt>
    <dgm:pt modelId="{86A8721A-B9AF-4074-9139-9131E33EFBDB}" type="pres">
      <dgm:prSet presAssocID="{AA23210E-CF09-4BB0-9236-9749A7E96D19}" presName="parentLin" presStyleCnt="0"/>
      <dgm:spPr/>
    </dgm:pt>
    <dgm:pt modelId="{77A3542A-4590-442E-BFDE-35CAB8AE5615}" type="pres">
      <dgm:prSet presAssocID="{AA23210E-CF09-4BB0-9236-9749A7E96D19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DC019468-3544-45E3-B819-FD5F6502077C}" type="pres">
      <dgm:prSet presAssocID="{AA23210E-CF09-4BB0-9236-9749A7E96D19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0216C-60AE-4E05-8AD4-8383AB279559}" type="pres">
      <dgm:prSet presAssocID="{AA23210E-CF09-4BB0-9236-9749A7E96D19}" presName="negativeSpace" presStyleCnt="0"/>
      <dgm:spPr/>
    </dgm:pt>
    <dgm:pt modelId="{0647E822-A674-4C6E-8810-6E7681A22E4B}" type="pres">
      <dgm:prSet presAssocID="{AA23210E-CF09-4BB0-9236-9749A7E96D19}" presName="childText" presStyleLbl="conFgAcc1" presStyleIdx="3" presStyleCnt="6">
        <dgm:presLayoutVars>
          <dgm:bulletEnabled val="1"/>
        </dgm:presLayoutVars>
      </dgm:prSet>
      <dgm:spPr/>
    </dgm:pt>
    <dgm:pt modelId="{4DB763EA-2AF0-49AD-BEDB-B77A1AA6A34B}" type="pres">
      <dgm:prSet presAssocID="{69F2F2D7-8A29-47B3-8A11-C3DDDFA7052A}" presName="spaceBetweenRectangles" presStyleCnt="0"/>
      <dgm:spPr/>
    </dgm:pt>
    <dgm:pt modelId="{9CCDD0E8-6C94-488C-A415-301B2F2B41A3}" type="pres">
      <dgm:prSet presAssocID="{B5B0E27C-9D5A-4ED8-A6B7-3AC616FAD309}" presName="parentLin" presStyleCnt="0"/>
      <dgm:spPr/>
    </dgm:pt>
    <dgm:pt modelId="{967A010F-E815-4B07-9ED8-A3EE40FEB2D8}" type="pres">
      <dgm:prSet presAssocID="{B5B0E27C-9D5A-4ED8-A6B7-3AC616FAD309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3122173F-4C1C-435A-AC1D-6FE3CB4824F9}" type="pres">
      <dgm:prSet presAssocID="{B5B0E27C-9D5A-4ED8-A6B7-3AC616FAD30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72063-F818-45F3-8CA4-6F49DCC9E426}" type="pres">
      <dgm:prSet presAssocID="{B5B0E27C-9D5A-4ED8-A6B7-3AC616FAD309}" presName="negativeSpace" presStyleCnt="0"/>
      <dgm:spPr/>
    </dgm:pt>
    <dgm:pt modelId="{68D885AE-B609-480F-B146-64C1361AED87}" type="pres">
      <dgm:prSet presAssocID="{B5B0E27C-9D5A-4ED8-A6B7-3AC616FAD309}" presName="childText" presStyleLbl="conFgAcc1" presStyleIdx="4" presStyleCnt="6">
        <dgm:presLayoutVars>
          <dgm:bulletEnabled val="1"/>
        </dgm:presLayoutVars>
      </dgm:prSet>
      <dgm:spPr/>
    </dgm:pt>
    <dgm:pt modelId="{C9225324-CE2E-4F2B-A822-CDFBCD77038E}" type="pres">
      <dgm:prSet presAssocID="{6E580C43-DBB8-4D31-8C56-FF68429E261F}" presName="spaceBetweenRectangles" presStyleCnt="0"/>
      <dgm:spPr/>
    </dgm:pt>
    <dgm:pt modelId="{6C1F931A-925C-4781-8E74-561E917B4DA6}" type="pres">
      <dgm:prSet presAssocID="{D26C2414-261A-473A-88A2-C288ACDD2E09}" presName="parentLin" presStyleCnt="0"/>
      <dgm:spPr/>
    </dgm:pt>
    <dgm:pt modelId="{3D799A7E-D186-400F-8CDF-79777F468A65}" type="pres">
      <dgm:prSet presAssocID="{D26C2414-261A-473A-88A2-C288ACDD2E09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6F76FB2A-9705-45F3-A6A6-E67928AE2AF2}" type="pres">
      <dgm:prSet presAssocID="{D26C2414-261A-473A-88A2-C288ACDD2E09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02B502-3D09-4CF6-ACD4-0ADB679B0589}" type="pres">
      <dgm:prSet presAssocID="{D26C2414-261A-473A-88A2-C288ACDD2E09}" presName="negativeSpace" presStyleCnt="0"/>
      <dgm:spPr/>
    </dgm:pt>
    <dgm:pt modelId="{E2A0A7EC-630E-40B4-8B90-2DA11E972DCA}" type="pres">
      <dgm:prSet presAssocID="{D26C2414-261A-473A-88A2-C288ACDD2E0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54D23F1E-ACB8-44AE-B7FA-5329C4E7C41B}" type="presOf" srcId="{B5B0E27C-9D5A-4ED8-A6B7-3AC616FAD309}" destId="{3122173F-4C1C-435A-AC1D-6FE3CB4824F9}" srcOrd="1" destOrd="0" presId="urn:microsoft.com/office/officeart/2005/8/layout/list1"/>
    <dgm:cxn modelId="{06BEF9F0-226E-4521-83FA-FB878586B944}" type="presOf" srcId="{B5738754-D2A6-488F-8F10-C90B7017531B}" destId="{E9C11512-4DD5-4AAF-99C6-9B1B94464878}" srcOrd="0" destOrd="0" presId="urn:microsoft.com/office/officeart/2005/8/layout/list1"/>
    <dgm:cxn modelId="{B3808239-DC7F-44C5-9C1D-6C67E3281C2E}" srcId="{B5738754-D2A6-488F-8F10-C90B7017531B}" destId="{0EBDF63F-23AD-4E8E-A60B-31601101F949}" srcOrd="1" destOrd="0" parTransId="{569EC5CB-B38A-4526-BF20-54E499B34D44}" sibTransId="{1536BEA6-6AF5-4925-BA39-4602EBBAE7E9}"/>
    <dgm:cxn modelId="{E183E981-D1C3-40AE-949E-F8FC303A3770}" srcId="{B5738754-D2A6-488F-8F10-C90B7017531B}" destId="{AA23210E-CF09-4BB0-9236-9749A7E96D19}" srcOrd="3" destOrd="0" parTransId="{E0E1332C-3D65-4EE7-8CCE-9E536E6B8EF1}" sibTransId="{69F2F2D7-8A29-47B3-8A11-C3DDDFA7052A}"/>
    <dgm:cxn modelId="{DAF8AE5E-5D15-44F9-AB93-F7D23DC61621}" type="presOf" srcId="{0EBDF63F-23AD-4E8E-A60B-31601101F949}" destId="{35836669-905C-48E4-8E78-51D03EFDAEAF}" srcOrd="0" destOrd="0" presId="urn:microsoft.com/office/officeart/2005/8/layout/list1"/>
    <dgm:cxn modelId="{2F42AF51-4674-4C34-A40C-A96F2488FBFB}" type="presOf" srcId="{0EBDF63F-23AD-4E8E-A60B-31601101F949}" destId="{D047A474-FA89-4E48-9632-30BFCDDCEC2C}" srcOrd="1" destOrd="0" presId="urn:microsoft.com/office/officeart/2005/8/layout/list1"/>
    <dgm:cxn modelId="{B4806AC1-AA4F-4895-96B3-683E6040043D}" srcId="{B5738754-D2A6-488F-8F10-C90B7017531B}" destId="{745EC2CB-A353-468F-BB17-8D24EA9416F0}" srcOrd="0" destOrd="0" parTransId="{69DC3881-5C60-4C62-B18D-D4C024ADEEE2}" sibTransId="{0BB5042A-C9F1-4AB6-AFFA-DD9AAF6B8EA5}"/>
    <dgm:cxn modelId="{EDA3E9C4-A2C2-424A-9A1A-D0BE3633561A}" type="presOf" srcId="{AA23210E-CF09-4BB0-9236-9749A7E96D19}" destId="{DC019468-3544-45E3-B819-FD5F6502077C}" srcOrd="1" destOrd="0" presId="urn:microsoft.com/office/officeart/2005/8/layout/list1"/>
    <dgm:cxn modelId="{35BC7AA0-06D5-4861-B57E-61552566A0AC}" type="presOf" srcId="{D26C2414-261A-473A-88A2-C288ACDD2E09}" destId="{3D799A7E-D186-400F-8CDF-79777F468A65}" srcOrd="0" destOrd="0" presId="urn:microsoft.com/office/officeart/2005/8/layout/list1"/>
    <dgm:cxn modelId="{914E722D-B606-4205-8769-FAEF1B313F46}" srcId="{B5738754-D2A6-488F-8F10-C90B7017531B}" destId="{B5B0E27C-9D5A-4ED8-A6B7-3AC616FAD309}" srcOrd="4" destOrd="0" parTransId="{9963A8EF-B2B4-4B05-8F3B-FAE893486C1F}" sibTransId="{6E580C43-DBB8-4D31-8C56-FF68429E261F}"/>
    <dgm:cxn modelId="{E9BB03A8-E1CB-4235-AD0D-C47CA52A2CAF}" type="presOf" srcId="{B5B0E27C-9D5A-4ED8-A6B7-3AC616FAD309}" destId="{967A010F-E815-4B07-9ED8-A3EE40FEB2D8}" srcOrd="0" destOrd="0" presId="urn:microsoft.com/office/officeart/2005/8/layout/list1"/>
    <dgm:cxn modelId="{A1367E1E-DDFC-4B73-838C-7D265EB6850A}" type="presOf" srcId="{D26C2414-261A-473A-88A2-C288ACDD2E09}" destId="{6F76FB2A-9705-45F3-A6A6-E67928AE2AF2}" srcOrd="1" destOrd="0" presId="urn:microsoft.com/office/officeart/2005/8/layout/list1"/>
    <dgm:cxn modelId="{2BCC3EEB-32F3-45EF-9CFD-9DCFEA8D6581}" type="presOf" srcId="{745EC2CB-A353-468F-BB17-8D24EA9416F0}" destId="{8E372562-929A-40E3-BDB1-D7EAC7396C72}" srcOrd="1" destOrd="0" presId="urn:microsoft.com/office/officeart/2005/8/layout/list1"/>
    <dgm:cxn modelId="{F25D7BF9-6C0A-4AEB-ABB3-264B9C953DD6}" type="presOf" srcId="{745EC2CB-A353-468F-BB17-8D24EA9416F0}" destId="{4DB8B523-7185-46FE-9727-4F9EDD17AFC2}" srcOrd="0" destOrd="0" presId="urn:microsoft.com/office/officeart/2005/8/layout/list1"/>
    <dgm:cxn modelId="{B0A11FE9-95CE-42DC-8CC3-C4CD69C15071}" type="presOf" srcId="{17A3C094-10B3-4FC4-9FA0-827903A99829}" destId="{64D6EBDB-D724-4811-BEBB-60A9179074E7}" srcOrd="1" destOrd="0" presId="urn:microsoft.com/office/officeart/2005/8/layout/list1"/>
    <dgm:cxn modelId="{3211541E-2A7C-4DBE-A5C6-5E1E944C5A08}" type="presOf" srcId="{17A3C094-10B3-4FC4-9FA0-827903A99829}" destId="{CE5C3A23-122E-4150-8D4F-9C577E979DE9}" srcOrd="0" destOrd="0" presId="urn:microsoft.com/office/officeart/2005/8/layout/list1"/>
    <dgm:cxn modelId="{28FB0B8A-3153-4D2E-A38A-4FD3E685C55F}" type="presOf" srcId="{AA23210E-CF09-4BB0-9236-9749A7E96D19}" destId="{77A3542A-4590-442E-BFDE-35CAB8AE5615}" srcOrd="0" destOrd="0" presId="urn:microsoft.com/office/officeart/2005/8/layout/list1"/>
    <dgm:cxn modelId="{58B2DE92-E0E1-4AC4-953C-937F843F3686}" srcId="{B5738754-D2A6-488F-8F10-C90B7017531B}" destId="{D26C2414-261A-473A-88A2-C288ACDD2E09}" srcOrd="5" destOrd="0" parTransId="{909A442B-A938-4249-88D1-47E7BFEA2D03}" sibTransId="{FD67CFBA-FF2D-4305-8EC8-F56D2F966CE9}"/>
    <dgm:cxn modelId="{04CF6727-FBD7-4E57-9EFC-0DAE6B83F40D}" srcId="{B5738754-D2A6-488F-8F10-C90B7017531B}" destId="{17A3C094-10B3-4FC4-9FA0-827903A99829}" srcOrd="2" destOrd="0" parTransId="{877AF226-8330-43E9-8A69-FD30A9468F80}" sibTransId="{9EDF101F-C19E-40D1-A4FC-6D040B578247}"/>
    <dgm:cxn modelId="{F308278F-A2D6-4669-A493-D129452FC67F}" type="presParOf" srcId="{E9C11512-4DD5-4AAF-99C6-9B1B94464878}" destId="{8D1202BB-FE26-42F8-8B9E-6AA9A765B157}" srcOrd="0" destOrd="0" presId="urn:microsoft.com/office/officeart/2005/8/layout/list1"/>
    <dgm:cxn modelId="{2BB38FBC-4EB4-4478-A6E6-62AB6FB4FAC5}" type="presParOf" srcId="{8D1202BB-FE26-42F8-8B9E-6AA9A765B157}" destId="{4DB8B523-7185-46FE-9727-4F9EDD17AFC2}" srcOrd="0" destOrd="0" presId="urn:microsoft.com/office/officeart/2005/8/layout/list1"/>
    <dgm:cxn modelId="{EBD6EED8-5E9A-4279-98D9-DF985CDE3C2F}" type="presParOf" srcId="{8D1202BB-FE26-42F8-8B9E-6AA9A765B157}" destId="{8E372562-929A-40E3-BDB1-D7EAC7396C72}" srcOrd="1" destOrd="0" presId="urn:microsoft.com/office/officeart/2005/8/layout/list1"/>
    <dgm:cxn modelId="{9273F8F9-951A-4B00-9CC3-9132DB359D57}" type="presParOf" srcId="{E9C11512-4DD5-4AAF-99C6-9B1B94464878}" destId="{9DC4693C-A542-437D-95C5-55E9BFC060D9}" srcOrd="1" destOrd="0" presId="urn:microsoft.com/office/officeart/2005/8/layout/list1"/>
    <dgm:cxn modelId="{28DF0C52-80EC-4216-8CB6-B2F9AD7C0EDF}" type="presParOf" srcId="{E9C11512-4DD5-4AAF-99C6-9B1B94464878}" destId="{09C6C2C1-2912-4554-9DA3-17DE09ABFE7A}" srcOrd="2" destOrd="0" presId="urn:microsoft.com/office/officeart/2005/8/layout/list1"/>
    <dgm:cxn modelId="{67C26EC9-DFC0-4828-B306-DA9D71F6EC2E}" type="presParOf" srcId="{E9C11512-4DD5-4AAF-99C6-9B1B94464878}" destId="{A8B95C91-6FC8-48EC-B54B-DC2922145C52}" srcOrd="3" destOrd="0" presId="urn:microsoft.com/office/officeart/2005/8/layout/list1"/>
    <dgm:cxn modelId="{3DB3FC03-7979-407E-9548-14F257D778BF}" type="presParOf" srcId="{E9C11512-4DD5-4AAF-99C6-9B1B94464878}" destId="{800AB875-5964-44AD-A835-6E403AB42899}" srcOrd="4" destOrd="0" presId="urn:microsoft.com/office/officeart/2005/8/layout/list1"/>
    <dgm:cxn modelId="{C6EB51EC-54E9-4757-914E-8FE3C5FF51C4}" type="presParOf" srcId="{800AB875-5964-44AD-A835-6E403AB42899}" destId="{35836669-905C-48E4-8E78-51D03EFDAEAF}" srcOrd="0" destOrd="0" presId="urn:microsoft.com/office/officeart/2005/8/layout/list1"/>
    <dgm:cxn modelId="{BC67A976-4A4C-4784-888D-128A82C99229}" type="presParOf" srcId="{800AB875-5964-44AD-A835-6E403AB42899}" destId="{D047A474-FA89-4E48-9632-30BFCDDCEC2C}" srcOrd="1" destOrd="0" presId="urn:microsoft.com/office/officeart/2005/8/layout/list1"/>
    <dgm:cxn modelId="{1576DB90-5CCA-4146-AB91-B40322BBB60C}" type="presParOf" srcId="{E9C11512-4DD5-4AAF-99C6-9B1B94464878}" destId="{6B803A10-88C1-4264-8646-5AD3BA0DDD1F}" srcOrd="5" destOrd="0" presId="urn:microsoft.com/office/officeart/2005/8/layout/list1"/>
    <dgm:cxn modelId="{AEEEFA7F-C633-4593-8252-9FA8CA17B44F}" type="presParOf" srcId="{E9C11512-4DD5-4AAF-99C6-9B1B94464878}" destId="{41B524F0-8FE1-4DAA-B1FD-947191E7C5A1}" srcOrd="6" destOrd="0" presId="urn:microsoft.com/office/officeart/2005/8/layout/list1"/>
    <dgm:cxn modelId="{8B13C251-1586-4466-9F67-62587C4A7286}" type="presParOf" srcId="{E9C11512-4DD5-4AAF-99C6-9B1B94464878}" destId="{C9799A73-274C-4540-AFC5-318DF50BDA41}" srcOrd="7" destOrd="0" presId="urn:microsoft.com/office/officeart/2005/8/layout/list1"/>
    <dgm:cxn modelId="{494908E2-1C91-43BD-9C82-C87F9524D878}" type="presParOf" srcId="{E9C11512-4DD5-4AAF-99C6-9B1B94464878}" destId="{22B3CB50-7934-4B6E-9556-F40E88C75543}" srcOrd="8" destOrd="0" presId="urn:microsoft.com/office/officeart/2005/8/layout/list1"/>
    <dgm:cxn modelId="{7BBE4FC9-53BE-4326-8B19-9DA6C498FCD3}" type="presParOf" srcId="{22B3CB50-7934-4B6E-9556-F40E88C75543}" destId="{CE5C3A23-122E-4150-8D4F-9C577E979DE9}" srcOrd="0" destOrd="0" presId="urn:microsoft.com/office/officeart/2005/8/layout/list1"/>
    <dgm:cxn modelId="{191EE97B-0E4F-48AB-B0BA-1C6C403D1547}" type="presParOf" srcId="{22B3CB50-7934-4B6E-9556-F40E88C75543}" destId="{64D6EBDB-D724-4811-BEBB-60A9179074E7}" srcOrd="1" destOrd="0" presId="urn:microsoft.com/office/officeart/2005/8/layout/list1"/>
    <dgm:cxn modelId="{1DE2C9B2-C128-43A6-BC0A-A90FEDE453AE}" type="presParOf" srcId="{E9C11512-4DD5-4AAF-99C6-9B1B94464878}" destId="{58AEC378-3D88-416B-866E-560B6426D65A}" srcOrd="9" destOrd="0" presId="urn:microsoft.com/office/officeart/2005/8/layout/list1"/>
    <dgm:cxn modelId="{C043D65A-EC88-49C2-A89F-5C65CD3B4CEB}" type="presParOf" srcId="{E9C11512-4DD5-4AAF-99C6-9B1B94464878}" destId="{B65CC6F0-9EE5-4E9A-A664-A4F558192DA3}" srcOrd="10" destOrd="0" presId="urn:microsoft.com/office/officeart/2005/8/layout/list1"/>
    <dgm:cxn modelId="{B1BD60F6-D3FC-4478-92BF-A6B04E2C3B62}" type="presParOf" srcId="{E9C11512-4DD5-4AAF-99C6-9B1B94464878}" destId="{D98AB7FB-28A0-4176-9B4C-14B891A73822}" srcOrd="11" destOrd="0" presId="urn:microsoft.com/office/officeart/2005/8/layout/list1"/>
    <dgm:cxn modelId="{8232146E-956E-4B35-AA08-D6314ACF4676}" type="presParOf" srcId="{E9C11512-4DD5-4AAF-99C6-9B1B94464878}" destId="{86A8721A-B9AF-4074-9139-9131E33EFBDB}" srcOrd="12" destOrd="0" presId="urn:microsoft.com/office/officeart/2005/8/layout/list1"/>
    <dgm:cxn modelId="{C81568AB-FE49-467A-A29C-4182981A97CF}" type="presParOf" srcId="{86A8721A-B9AF-4074-9139-9131E33EFBDB}" destId="{77A3542A-4590-442E-BFDE-35CAB8AE5615}" srcOrd="0" destOrd="0" presId="urn:microsoft.com/office/officeart/2005/8/layout/list1"/>
    <dgm:cxn modelId="{2F6529CC-782A-4AA5-B62B-5799F073A7F0}" type="presParOf" srcId="{86A8721A-B9AF-4074-9139-9131E33EFBDB}" destId="{DC019468-3544-45E3-B819-FD5F6502077C}" srcOrd="1" destOrd="0" presId="urn:microsoft.com/office/officeart/2005/8/layout/list1"/>
    <dgm:cxn modelId="{325653C0-6161-4D33-B83F-7207A6BFB845}" type="presParOf" srcId="{E9C11512-4DD5-4AAF-99C6-9B1B94464878}" destId="{10B0216C-60AE-4E05-8AD4-8383AB279559}" srcOrd="13" destOrd="0" presId="urn:microsoft.com/office/officeart/2005/8/layout/list1"/>
    <dgm:cxn modelId="{34D9A6F2-369B-4824-9C30-FC54E50B00F7}" type="presParOf" srcId="{E9C11512-4DD5-4AAF-99C6-9B1B94464878}" destId="{0647E822-A674-4C6E-8810-6E7681A22E4B}" srcOrd="14" destOrd="0" presId="urn:microsoft.com/office/officeart/2005/8/layout/list1"/>
    <dgm:cxn modelId="{ACEBCB2B-CB96-4640-97BC-F1832FB0788D}" type="presParOf" srcId="{E9C11512-4DD5-4AAF-99C6-9B1B94464878}" destId="{4DB763EA-2AF0-49AD-BEDB-B77A1AA6A34B}" srcOrd="15" destOrd="0" presId="urn:microsoft.com/office/officeart/2005/8/layout/list1"/>
    <dgm:cxn modelId="{9E62A0D7-87E3-4CB3-8D1B-F404231E3F78}" type="presParOf" srcId="{E9C11512-4DD5-4AAF-99C6-9B1B94464878}" destId="{9CCDD0E8-6C94-488C-A415-301B2F2B41A3}" srcOrd="16" destOrd="0" presId="urn:microsoft.com/office/officeart/2005/8/layout/list1"/>
    <dgm:cxn modelId="{2A030BD6-62F3-4679-A7C6-72ADD21505E6}" type="presParOf" srcId="{9CCDD0E8-6C94-488C-A415-301B2F2B41A3}" destId="{967A010F-E815-4B07-9ED8-A3EE40FEB2D8}" srcOrd="0" destOrd="0" presId="urn:microsoft.com/office/officeart/2005/8/layout/list1"/>
    <dgm:cxn modelId="{E2F223BC-11C4-4D24-A8D7-510E24DED779}" type="presParOf" srcId="{9CCDD0E8-6C94-488C-A415-301B2F2B41A3}" destId="{3122173F-4C1C-435A-AC1D-6FE3CB4824F9}" srcOrd="1" destOrd="0" presId="urn:microsoft.com/office/officeart/2005/8/layout/list1"/>
    <dgm:cxn modelId="{B40B8DD8-CE2D-4DEB-AAE5-1CB1FC7BEBB4}" type="presParOf" srcId="{E9C11512-4DD5-4AAF-99C6-9B1B94464878}" destId="{F7172063-F818-45F3-8CA4-6F49DCC9E426}" srcOrd="17" destOrd="0" presId="urn:microsoft.com/office/officeart/2005/8/layout/list1"/>
    <dgm:cxn modelId="{76C11524-1AD5-4A88-88AC-0E59966D1159}" type="presParOf" srcId="{E9C11512-4DD5-4AAF-99C6-9B1B94464878}" destId="{68D885AE-B609-480F-B146-64C1361AED87}" srcOrd="18" destOrd="0" presId="urn:microsoft.com/office/officeart/2005/8/layout/list1"/>
    <dgm:cxn modelId="{ABDD31E3-5B97-45A8-B6A9-2627A2FA77EA}" type="presParOf" srcId="{E9C11512-4DD5-4AAF-99C6-9B1B94464878}" destId="{C9225324-CE2E-4F2B-A822-CDFBCD77038E}" srcOrd="19" destOrd="0" presId="urn:microsoft.com/office/officeart/2005/8/layout/list1"/>
    <dgm:cxn modelId="{1D4BE39D-0D8A-4703-8A32-FC3DEB3F7DAF}" type="presParOf" srcId="{E9C11512-4DD5-4AAF-99C6-9B1B94464878}" destId="{6C1F931A-925C-4781-8E74-561E917B4DA6}" srcOrd="20" destOrd="0" presId="urn:microsoft.com/office/officeart/2005/8/layout/list1"/>
    <dgm:cxn modelId="{388F37CE-B393-4FC1-8BF7-BED59EDDBD32}" type="presParOf" srcId="{6C1F931A-925C-4781-8E74-561E917B4DA6}" destId="{3D799A7E-D186-400F-8CDF-79777F468A65}" srcOrd="0" destOrd="0" presId="urn:microsoft.com/office/officeart/2005/8/layout/list1"/>
    <dgm:cxn modelId="{FB08A0DE-5C3C-4D4B-B50D-FC4517E58A8C}" type="presParOf" srcId="{6C1F931A-925C-4781-8E74-561E917B4DA6}" destId="{6F76FB2A-9705-45F3-A6A6-E67928AE2AF2}" srcOrd="1" destOrd="0" presId="urn:microsoft.com/office/officeart/2005/8/layout/list1"/>
    <dgm:cxn modelId="{F53FA96E-DE6A-43B6-913B-BFFFD3318027}" type="presParOf" srcId="{E9C11512-4DD5-4AAF-99C6-9B1B94464878}" destId="{9A02B502-3D09-4CF6-ACD4-0ADB679B0589}" srcOrd="21" destOrd="0" presId="urn:microsoft.com/office/officeart/2005/8/layout/list1"/>
    <dgm:cxn modelId="{D3B0128D-FBAF-4898-B008-A09160937144}" type="presParOf" srcId="{E9C11512-4DD5-4AAF-99C6-9B1B94464878}" destId="{E2A0A7EC-630E-40B4-8B90-2DA11E972DC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ED166-0DC7-431E-ADCC-9590CE67997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351C3D-7F3A-4A71-8F1C-A8C83B6E1DEC}">
      <dgm:prSet phldrT="[Text]" custT="1"/>
      <dgm:spPr/>
      <dgm:t>
        <a:bodyPr/>
        <a:lstStyle/>
        <a:p>
          <a:r>
            <a:rPr lang="ko-KR" altLang="en-US" sz="28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성격에 관련된 어휘를 정확히 듣기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CD58CB65-8640-4F34-A9DD-27C8A8F0E072}" type="parTrans" cxnId="{14763D88-0CD1-4163-BCBC-0814635C942F}">
      <dgm:prSet/>
      <dgm:spPr/>
      <dgm:t>
        <a:bodyPr/>
        <a:lstStyle/>
        <a:p>
          <a:endParaRPr lang="en-US" sz="1600"/>
        </a:p>
      </dgm:t>
    </dgm:pt>
    <dgm:pt modelId="{1FA682EA-4C17-4221-9E33-F2F64FFF7CA9}" type="sibTrans" cxnId="{14763D88-0CD1-4163-BCBC-0814635C942F}">
      <dgm:prSet/>
      <dgm:spPr/>
      <dgm:t>
        <a:bodyPr/>
        <a:lstStyle/>
        <a:p>
          <a:endParaRPr lang="en-US" sz="1600"/>
        </a:p>
      </dgm:t>
    </dgm:pt>
    <dgm:pt modelId="{936CDB1C-D07E-4AEC-8DD7-C1F0436EDAC2}">
      <dgm:prSet phldrT="[Text]" custT="1"/>
      <dgm:spPr/>
      <dgm:t>
        <a:bodyPr/>
        <a:lstStyle/>
        <a:p>
          <a:endParaRPr lang="en-US" altLang="ko-KR" sz="2800" dirty="0" smtClean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  <a:p>
          <a:r>
            <a:rPr lang="ko-KR" altLang="en-US" sz="28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성격에 관련된 내용을 정확하게 듣고 잘 이해할 수 있음</a:t>
          </a:r>
          <a:endParaRPr lang="en-US" altLang="en-US" sz="2800" dirty="0" smtClean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  <a:p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670BCF8-F2B6-469D-9CD6-6E78CE03E156}" type="parTrans" cxnId="{71EB0B87-825A-4E0F-9B3E-6EB1656271E8}">
      <dgm:prSet/>
      <dgm:spPr/>
      <dgm:t>
        <a:bodyPr/>
        <a:lstStyle/>
        <a:p>
          <a:endParaRPr lang="en-US" sz="1600"/>
        </a:p>
      </dgm:t>
    </dgm:pt>
    <dgm:pt modelId="{B58F4A4A-CD66-4B5A-A223-ACCFDD88F841}" type="sibTrans" cxnId="{71EB0B87-825A-4E0F-9B3E-6EB1656271E8}">
      <dgm:prSet/>
      <dgm:spPr/>
      <dgm:t>
        <a:bodyPr/>
        <a:lstStyle/>
        <a:p>
          <a:endParaRPr lang="en-US" sz="1600"/>
        </a:p>
      </dgm:t>
    </dgm:pt>
    <dgm:pt modelId="{AD7D15EC-4F2F-4304-B5C7-1107F3AC2B97}" type="pres">
      <dgm:prSet presAssocID="{C0CED166-0DC7-431E-ADCC-9590CE6799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0A3EB4-2C7A-4448-A940-1B986D975DD8}" type="pres">
      <dgm:prSet presAssocID="{1E351C3D-7F3A-4A71-8F1C-A8C83B6E1DEC}" presName="parentLin" presStyleCnt="0"/>
      <dgm:spPr/>
    </dgm:pt>
    <dgm:pt modelId="{B263424F-9095-4C41-BAEF-6C7ADF33F27D}" type="pres">
      <dgm:prSet presAssocID="{1E351C3D-7F3A-4A71-8F1C-A8C83B6E1DE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A4308C1F-8985-4A03-9A1B-61E8EB69F70D}" type="pres">
      <dgm:prSet presAssocID="{1E351C3D-7F3A-4A71-8F1C-A8C83B6E1DEC}" presName="parentText" presStyleLbl="node1" presStyleIdx="0" presStyleCnt="2" custScaleX="1241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CB744-1DFD-4242-889E-94B01567576C}" type="pres">
      <dgm:prSet presAssocID="{1E351C3D-7F3A-4A71-8F1C-A8C83B6E1DEC}" presName="negativeSpace" presStyleCnt="0"/>
      <dgm:spPr/>
    </dgm:pt>
    <dgm:pt modelId="{D2C514E6-E874-4024-94AC-5BACC18A9E8E}" type="pres">
      <dgm:prSet presAssocID="{1E351C3D-7F3A-4A71-8F1C-A8C83B6E1DEC}" presName="childText" presStyleLbl="conFgAcc1" presStyleIdx="0" presStyleCnt="2">
        <dgm:presLayoutVars>
          <dgm:bulletEnabled val="1"/>
        </dgm:presLayoutVars>
      </dgm:prSet>
      <dgm:spPr/>
    </dgm:pt>
    <dgm:pt modelId="{CF16A5A8-54D1-4247-8C42-AA1960CE8695}" type="pres">
      <dgm:prSet presAssocID="{1FA682EA-4C17-4221-9E33-F2F64FFF7CA9}" presName="spaceBetweenRectangles" presStyleCnt="0"/>
      <dgm:spPr/>
    </dgm:pt>
    <dgm:pt modelId="{5972751D-EF16-4311-A808-E3A66EA1EB8D}" type="pres">
      <dgm:prSet presAssocID="{936CDB1C-D07E-4AEC-8DD7-C1F0436EDAC2}" presName="parentLin" presStyleCnt="0"/>
      <dgm:spPr/>
    </dgm:pt>
    <dgm:pt modelId="{4ECCB495-3F44-44AC-95A5-A14E202011FE}" type="pres">
      <dgm:prSet presAssocID="{936CDB1C-D07E-4AEC-8DD7-C1F0436EDAC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BC442E6-ED7B-41E4-A8C7-ED62518FA0F8}" type="pres">
      <dgm:prSet presAssocID="{936CDB1C-D07E-4AEC-8DD7-C1F0436EDAC2}" presName="parentText" presStyleLbl="node1" presStyleIdx="1" presStyleCnt="2" custScaleX="124163" custScaleY="164975" custLinFactNeighborY="98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5CE8D-FBE8-470F-90A4-A0AEAE054BA9}" type="pres">
      <dgm:prSet presAssocID="{936CDB1C-D07E-4AEC-8DD7-C1F0436EDAC2}" presName="negativeSpace" presStyleCnt="0"/>
      <dgm:spPr/>
    </dgm:pt>
    <dgm:pt modelId="{A2F9EB26-90F8-4DF2-B4D6-FC227C8526FF}" type="pres">
      <dgm:prSet presAssocID="{936CDB1C-D07E-4AEC-8DD7-C1F0436EDAC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FEFAC61-93E0-4682-99CC-76CDC21B9F96}" type="presOf" srcId="{1E351C3D-7F3A-4A71-8F1C-A8C83B6E1DEC}" destId="{B263424F-9095-4C41-BAEF-6C7ADF33F27D}" srcOrd="0" destOrd="0" presId="urn:microsoft.com/office/officeart/2005/8/layout/list1"/>
    <dgm:cxn modelId="{71EB0B87-825A-4E0F-9B3E-6EB1656271E8}" srcId="{C0CED166-0DC7-431E-ADCC-9590CE679971}" destId="{936CDB1C-D07E-4AEC-8DD7-C1F0436EDAC2}" srcOrd="1" destOrd="0" parTransId="{E670BCF8-F2B6-469D-9CD6-6E78CE03E156}" sibTransId="{B58F4A4A-CD66-4B5A-A223-ACCFDD88F841}"/>
    <dgm:cxn modelId="{F02358E1-384C-445D-9DBF-B3AD9ACB4472}" type="presOf" srcId="{936CDB1C-D07E-4AEC-8DD7-C1F0436EDAC2}" destId="{4ECCB495-3F44-44AC-95A5-A14E202011FE}" srcOrd="0" destOrd="0" presId="urn:microsoft.com/office/officeart/2005/8/layout/list1"/>
    <dgm:cxn modelId="{16E0312B-5F0E-4998-9880-96C02E699BDC}" type="presOf" srcId="{936CDB1C-D07E-4AEC-8DD7-C1F0436EDAC2}" destId="{7BC442E6-ED7B-41E4-A8C7-ED62518FA0F8}" srcOrd="1" destOrd="0" presId="urn:microsoft.com/office/officeart/2005/8/layout/list1"/>
    <dgm:cxn modelId="{14763D88-0CD1-4163-BCBC-0814635C942F}" srcId="{C0CED166-0DC7-431E-ADCC-9590CE679971}" destId="{1E351C3D-7F3A-4A71-8F1C-A8C83B6E1DEC}" srcOrd="0" destOrd="0" parTransId="{CD58CB65-8640-4F34-A9DD-27C8A8F0E072}" sibTransId="{1FA682EA-4C17-4221-9E33-F2F64FFF7CA9}"/>
    <dgm:cxn modelId="{0FEF6000-1BCF-48B0-85B6-62492320222A}" type="presOf" srcId="{1E351C3D-7F3A-4A71-8F1C-A8C83B6E1DEC}" destId="{A4308C1F-8985-4A03-9A1B-61E8EB69F70D}" srcOrd="1" destOrd="0" presId="urn:microsoft.com/office/officeart/2005/8/layout/list1"/>
    <dgm:cxn modelId="{0CC5D117-EF38-404A-9FC3-A0828FAD50AE}" type="presOf" srcId="{C0CED166-0DC7-431E-ADCC-9590CE679971}" destId="{AD7D15EC-4F2F-4304-B5C7-1107F3AC2B97}" srcOrd="0" destOrd="0" presId="urn:microsoft.com/office/officeart/2005/8/layout/list1"/>
    <dgm:cxn modelId="{66606AC5-EF41-49BA-82CB-55364AC3DE9F}" type="presParOf" srcId="{AD7D15EC-4F2F-4304-B5C7-1107F3AC2B97}" destId="{7B0A3EB4-2C7A-4448-A940-1B986D975DD8}" srcOrd="0" destOrd="0" presId="urn:microsoft.com/office/officeart/2005/8/layout/list1"/>
    <dgm:cxn modelId="{74001565-9313-43B0-B220-AFD29878DD98}" type="presParOf" srcId="{7B0A3EB4-2C7A-4448-A940-1B986D975DD8}" destId="{B263424F-9095-4C41-BAEF-6C7ADF33F27D}" srcOrd="0" destOrd="0" presId="urn:microsoft.com/office/officeart/2005/8/layout/list1"/>
    <dgm:cxn modelId="{C3C934BF-99C3-4AFC-A4CF-DBAA54DD496E}" type="presParOf" srcId="{7B0A3EB4-2C7A-4448-A940-1B986D975DD8}" destId="{A4308C1F-8985-4A03-9A1B-61E8EB69F70D}" srcOrd="1" destOrd="0" presId="urn:microsoft.com/office/officeart/2005/8/layout/list1"/>
    <dgm:cxn modelId="{8C58F36C-822B-4F3F-A649-4ECCEB50DBE7}" type="presParOf" srcId="{AD7D15EC-4F2F-4304-B5C7-1107F3AC2B97}" destId="{2DCCB744-1DFD-4242-889E-94B01567576C}" srcOrd="1" destOrd="0" presId="urn:microsoft.com/office/officeart/2005/8/layout/list1"/>
    <dgm:cxn modelId="{B13705E8-92ED-4A70-B5DE-8AFCB6ABEDCA}" type="presParOf" srcId="{AD7D15EC-4F2F-4304-B5C7-1107F3AC2B97}" destId="{D2C514E6-E874-4024-94AC-5BACC18A9E8E}" srcOrd="2" destOrd="0" presId="urn:microsoft.com/office/officeart/2005/8/layout/list1"/>
    <dgm:cxn modelId="{F0C9DA49-C144-4741-9117-4B97ADA91B15}" type="presParOf" srcId="{AD7D15EC-4F2F-4304-B5C7-1107F3AC2B97}" destId="{CF16A5A8-54D1-4247-8C42-AA1960CE8695}" srcOrd="3" destOrd="0" presId="urn:microsoft.com/office/officeart/2005/8/layout/list1"/>
    <dgm:cxn modelId="{08CFCDC2-8217-49E8-BA5B-E34D98BCF620}" type="presParOf" srcId="{AD7D15EC-4F2F-4304-B5C7-1107F3AC2B97}" destId="{5972751D-EF16-4311-A808-E3A66EA1EB8D}" srcOrd="4" destOrd="0" presId="urn:microsoft.com/office/officeart/2005/8/layout/list1"/>
    <dgm:cxn modelId="{1A8DC843-373B-4B84-B350-FA62807959E0}" type="presParOf" srcId="{5972751D-EF16-4311-A808-E3A66EA1EB8D}" destId="{4ECCB495-3F44-44AC-95A5-A14E202011FE}" srcOrd="0" destOrd="0" presId="urn:microsoft.com/office/officeart/2005/8/layout/list1"/>
    <dgm:cxn modelId="{902C763F-89CA-431E-A3D3-80101D82BEA8}" type="presParOf" srcId="{5972751D-EF16-4311-A808-E3A66EA1EB8D}" destId="{7BC442E6-ED7B-41E4-A8C7-ED62518FA0F8}" srcOrd="1" destOrd="0" presId="urn:microsoft.com/office/officeart/2005/8/layout/list1"/>
    <dgm:cxn modelId="{8A04E933-398C-4787-9E6D-DD3FAC157458}" type="presParOf" srcId="{AD7D15EC-4F2F-4304-B5C7-1107F3AC2B97}" destId="{8DA5CE8D-FBE8-470F-90A4-A0AEAE054BA9}" srcOrd="5" destOrd="0" presId="urn:microsoft.com/office/officeart/2005/8/layout/list1"/>
    <dgm:cxn modelId="{749B065B-7901-4D1E-AEF3-8D361829967B}" type="presParOf" srcId="{AD7D15EC-4F2F-4304-B5C7-1107F3AC2B97}" destId="{A2F9EB26-90F8-4DF2-B4D6-FC227C8526F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C16EBB-DB1B-472E-8A36-CE6AB9F5701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6962-E4DA-4890-AE52-FA4D51C4A39D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2A20EC"/>
              </a:solidFill>
            </a:rPr>
            <a:t>문</a:t>
          </a:r>
          <a:endParaRPr lang="en-US" sz="5000" b="1">
            <a:solidFill>
              <a:srgbClr val="2A20EC"/>
            </a:solidFill>
          </a:endParaRPr>
        </a:p>
      </dgm:t>
    </dgm:pt>
    <dgm:pt modelId="{1BC968CF-BAB3-4757-828F-D819B7116441}" type="parTrans" cxnId="{99F9D8B0-118A-4839-9DB0-EC912DB3298C}">
      <dgm:prSet/>
      <dgm:spPr/>
      <dgm:t>
        <a:bodyPr/>
        <a:lstStyle/>
        <a:p>
          <a:endParaRPr lang="en-US"/>
        </a:p>
      </dgm:t>
    </dgm:pt>
    <dgm:pt modelId="{36C34B7D-E7D3-4BC1-8BA1-087B9F31DF87}" type="sibTrans" cxnId="{99F9D8B0-118A-4839-9DB0-EC912DB3298C}">
      <dgm:prSet/>
      <dgm:spPr/>
      <dgm:t>
        <a:bodyPr/>
        <a:lstStyle/>
        <a:p>
          <a:endParaRPr lang="en-US"/>
        </a:p>
      </dgm:t>
    </dgm:pt>
    <dgm:pt modelId="{E3DA5A83-44A6-4DE8-94EC-531B2A1C8BE7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FF0000"/>
              </a:solidFill>
            </a:rPr>
            <a:t>답</a:t>
          </a:r>
          <a:endParaRPr lang="en-US" sz="5000" b="1">
            <a:solidFill>
              <a:srgbClr val="FF0000"/>
            </a:solidFill>
          </a:endParaRPr>
        </a:p>
      </dgm:t>
    </dgm:pt>
    <dgm:pt modelId="{3553F479-5D64-46E0-82FB-5A88F0A49CCB}" type="parTrans" cxnId="{4089FE55-BA06-4775-B898-9E64091CDF20}">
      <dgm:prSet/>
      <dgm:spPr/>
      <dgm:t>
        <a:bodyPr/>
        <a:lstStyle/>
        <a:p>
          <a:endParaRPr lang="en-US"/>
        </a:p>
      </dgm:t>
    </dgm:pt>
    <dgm:pt modelId="{1C709F5B-88C3-4ACD-85A3-2F4270CDBF90}" type="sibTrans" cxnId="{4089FE55-BA06-4775-B898-9E64091CDF20}">
      <dgm:prSet/>
      <dgm:spPr/>
      <dgm:t>
        <a:bodyPr/>
        <a:lstStyle/>
        <a:p>
          <a:endParaRPr lang="en-US"/>
        </a:p>
      </dgm:t>
    </dgm:pt>
    <dgm:pt modelId="{912C91F0-55C4-4499-B845-7898A3F0EE32}" type="pres">
      <dgm:prSet presAssocID="{99C16EBB-DB1B-472E-8A36-CE6AB9F5701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1EFF60-CC1B-4B13-A22F-67782004B17C}" type="pres">
      <dgm:prSet presAssocID="{99C16EBB-DB1B-472E-8A36-CE6AB9F5701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CAD72-6329-4166-AF09-67CE304F6C19}" type="pres">
      <dgm:prSet presAssocID="{99C16EBB-DB1B-472E-8A36-CE6AB9F5701E}" presName="LeftNode" presStyleLbl="bgImgPlace1" presStyleIdx="0" presStyleCnt="2" custScaleY="130327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66C210B7-10D0-45F8-9ACE-9D69DEC655DB}" type="pres">
      <dgm:prSet presAssocID="{99C16EBB-DB1B-472E-8A36-CE6AB9F5701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05E18-5D04-4408-9DFE-C0F0A57782DD}" type="pres">
      <dgm:prSet presAssocID="{99C16EBB-DB1B-472E-8A36-CE6AB9F5701E}" presName="RightNode" presStyleLbl="bgImgPlace1" presStyleIdx="1" presStyleCnt="2" custScaleY="13032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C40A316-4721-43E2-9242-0573754E5421}" type="pres">
      <dgm:prSet presAssocID="{99C16EBB-DB1B-472E-8A36-CE6AB9F5701E}" presName="TopArrow" presStyleLbl="node1" presStyleIdx="0" presStyleCnt="2"/>
      <dgm:spPr/>
    </dgm:pt>
    <dgm:pt modelId="{1E7FA263-1E9A-454D-A46A-0BA175B2352A}" type="pres">
      <dgm:prSet presAssocID="{99C16EBB-DB1B-472E-8A36-CE6AB9F5701E}" presName="BottomArrow" presStyleLbl="node1" presStyleIdx="1" presStyleCnt="2"/>
      <dgm:spPr/>
    </dgm:pt>
  </dgm:ptLst>
  <dgm:cxnLst>
    <dgm:cxn modelId="{99F9D8B0-118A-4839-9DB0-EC912DB3298C}" srcId="{99C16EBB-DB1B-472E-8A36-CE6AB9F5701E}" destId="{DED86962-E4DA-4890-AE52-FA4D51C4A39D}" srcOrd="0" destOrd="0" parTransId="{1BC968CF-BAB3-4757-828F-D819B7116441}" sibTransId="{36C34B7D-E7D3-4BC1-8BA1-087B9F31DF87}"/>
    <dgm:cxn modelId="{8CDF524A-651D-4A87-B412-88F5AA29F883}" type="presOf" srcId="{E3DA5A83-44A6-4DE8-94EC-531B2A1C8BE7}" destId="{D2E05E18-5D04-4408-9DFE-C0F0A57782DD}" srcOrd="1" destOrd="0" presId="urn:microsoft.com/office/officeart/2009/layout/ReverseList"/>
    <dgm:cxn modelId="{D80A562E-EDD4-48B9-8062-FB80000DC35C}" type="presOf" srcId="{E3DA5A83-44A6-4DE8-94EC-531B2A1C8BE7}" destId="{66C210B7-10D0-45F8-9ACE-9D69DEC655DB}" srcOrd="0" destOrd="0" presId="urn:microsoft.com/office/officeart/2009/layout/ReverseList"/>
    <dgm:cxn modelId="{4089FE55-BA06-4775-B898-9E64091CDF20}" srcId="{99C16EBB-DB1B-472E-8A36-CE6AB9F5701E}" destId="{E3DA5A83-44A6-4DE8-94EC-531B2A1C8BE7}" srcOrd="1" destOrd="0" parTransId="{3553F479-5D64-46E0-82FB-5A88F0A49CCB}" sibTransId="{1C709F5B-88C3-4ACD-85A3-2F4270CDBF90}"/>
    <dgm:cxn modelId="{B9C52750-E420-4808-B936-08464BBFD32C}" type="presOf" srcId="{DED86962-E4DA-4890-AE52-FA4D51C4A39D}" destId="{3D1EFF60-CC1B-4B13-A22F-67782004B17C}" srcOrd="0" destOrd="0" presId="urn:microsoft.com/office/officeart/2009/layout/ReverseList"/>
    <dgm:cxn modelId="{49AD061D-7642-464B-80BB-E4E4E98DB359}" type="presOf" srcId="{DED86962-E4DA-4890-AE52-FA4D51C4A39D}" destId="{DFACAD72-6329-4166-AF09-67CE304F6C19}" srcOrd="1" destOrd="0" presId="urn:microsoft.com/office/officeart/2009/layout/ReverseList"/>
    <dgm:cxn modelId="{3DC9AEF6-75A1-4DEE-AB20-55732AF606C3}" type="presOf" srcId="{99C16EBB-DB1B-472E-8A36-CE6AB9F5701E}" destId="{912C91F0-55C4-4499-B845-7898A3F0EE32}" srcOrd="0" destOrd="0" presId="urn:microsoft.com/office/officeart/2009/layout/ReverseList"/>
    <dgm:cxn modelId="{D077A8EA-DCDB-44A5-8BB0-AD8F7949A72A}" type="presParOf" srcId="{912C91F0-55C4-4499-B845-7898A3F0EE32}" destId="{3D1EFF60-CC1B-4B13-A22F-67782004B17C}" srcOrd="0" destOrd="0" presId="urn:microsoft.com/office/officeart/2009/layout/ReverseList"/>
    <dgm:cxn modelId="{B06F317A-BD6C-48CF-A23B-2E91103982F4}" type="presParOf" srcId="{912C91F0-55C4-4499-B845-7898A3F0EE32}" destId="{DFACAD72-6329-4166-AF09-67CE304F6C19}" srcOrd="1" destOrd="0" presId="urn:microsoft.com/office/officeart/2009/layout/ReverseList"/>
    <dgm:cxn modelId="{06876F50-3F93-4AD7-9D0F-D9B216DF84F1}" type="presParOf" srcId="{912C91F0-55C4-4499-B845-7898A3F0EE32}" destId="{66C210B7-10D0-45F8-9ACE-9D69DEC655DB}" srcOrd="2" destOrd="0" presId="urn:microsoft.com/office/officeart/2009/layout/ReverseList"/>
    <dgm:cxn modelId="{4055B1CC-5BA6-43A0-8426-22567DC2473D}" type="presParOf" srcId="{912C91F0-55C4-4499-B845-7898A3F0EE32}" destId="{D2E05E18-5D04-4408-9DFE-C0F0A57782DD}" srcOrd="3" destOrd="0" presId="urn:microsoft.com/office/officeart/2009/layout/ReverseList"/>
    <dgm:cxn modelId="{058306FF-8E2D-445C-BA63-31E8496AF86A}" type="presParOf" srcId="{912C91F0-55C4-4499-B845-7898A3F0EE32}" destId="{3C40A316-4721-43E2-9242-0573754E5421}" srcOrd="4" destOrd="0" presId="urn:microsoft.com/office/officeart/2009/layout/ReverseList"/>
    <dgm:cxn modelId="{5F4B4703-0473-42FC-AED9-C32E10487B16}" type="presParOf" srcId="{912C91F0-55C4-4499-B845-7898A3F0EE32}" destId="{1E7FA263-1E9A-454D-A46A-0BA175B2352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6C2C1-2912-4554-9DA3-17DE09ABFE7A}">
      <dsp:nvSpPr>
        <dsp:cNvPr id="0" name=""/>
        <dsp:cNvSpPr/>
      </dsp:nvSpPr>
      <dsp:spPr>
        <a:xfrm>
          <a:off x="0" y="369746"/>
          <a:ext cx="8991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72562-929A-40E3-BDB1-D7EAC7396C72}">
      <dsp:nvSpPr>
        <dsp:cNvPr id="0" name=""/>
        <dsp:cNvSpPr/>
      </dsp:nvSpPr>
      <dsp:spPr>
        <a:xfrm>
          <a:off x="449580" y="30266"/>
          <a:ext cx="62941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1. </a:t>
          </a:r>
          <a:r>
            <a:rPr lang="ko-KR" altLang="en-US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지난 수업 복습 </a:t>
          </a:r>
          <a:r>
            <a:rPr lang="en-US" sz="2800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 </a:t>
          </a:r>
          <a:endParaRPr lang="en-US" sz="28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482724" y="63410"/>
        <a:ext cx="6227832" cy="612672"/>
      </dsp:txXfrm>
    </dsp:sp>
    <dsp:sp modelId="{41B524F0-8FE1-4DAA-B1FD-947191E7C5A1}">
      <dsp:nvSpPr>
        <dsp:cNvPr id="0" name=""/>
        <dsp:cNvSpPr/>
      </dsp:nvSpPr>
      <dsp:spPr>
        <a:xfrm>
          <a:off x="0" y="1413026"/>
          <a:ext cx="8991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7A474-FA89-4E48-9632-30BFCDDCEC2C}">
      <dsp:nvSpPr>
        <dsp:cNvPr id="0" name=""/>
        <dsp:cNvSpPr/>
      </dsp:nvSpPr>
      <dsp:spPr>
        <a:xfrm>
          <a:off x="449580" y="1073546"/>
          <a:ext cx="6294120" cy="67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2. </a:t>
          </a:r>
          <a:r>
            <a:rPr lang="ko-KR" altLang="en-US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수업 목표</a:t>
          </a:r>
          <a:endParaRPr lang="en-US" sz="28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482724" y="1106690"/>
        <a:ext cx="6227832" cy="612672"/>
      </dsp:txXfrm>
    </dsp:sp>
    <dsp:sp modelId="{B65CC6F0-9EE5-4E9A-A664-A4F558192DA3}">
      <dsp:nvSpPr>
        <dsp:cNvPr id="0" name=""/>
        <dsp:cNvSpPr/>
      </dsp:nvSpPr>
      <dsp:spPr>
        <a:xfrm>
          <a:off x="0" y="2456306"/>
          <a:ext cx="8991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6EBDB-D724-4811-BEBB-60A9179074E7}">
      <dsp:nvSpPr>
        <dsp:cNvPr id="0" name=""/>
        <dsp:cNvSpPr/>
      </dsp:nvSpPr>
      <dsp:spPr>
        <a:xfrm>
          <a:off x="449580" y="2116826"/>
          <a:ext cx="6294120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3. </a:t>
          </a:r>
          <a:r>
            <a:rPr lang="ko-KR" altLang="en-US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알아봅시다</a:t>
          </a:r>
          <a:endParaRPr lang="en-US" sz="28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482724" y="2149970"/>
        <a:ext cx="6227832" cy="612672"/>
      </dsp:txXfrm>
    </dsp:sp>
    <dsp:sp modelId="{0647E822-A674-4C6E-8810-6E7681A22E4B}">
      <dsp:nvSpPr>
        <dsp:cNvPr id="0" name=""/>
        <dsp:cNvSpPr/>
      </dsp:nvSpPr>
      <dsp:spPr>
        <a:xfrm>
          <a:off x="0" y="3499586"/>
          <a:ext cx="8991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019468-3544-45E3-B819-FD5F6502077C}">
      <dsp:nvSpPr>
        <dsp:cNvPr id="0" name=""/>
        <dsp:cNvSpPr/>
      </dsp:nvSpPr>
      <dsp:spPr>
        <a:xfrm>
          <a:off x="449580" y="3160106"/>
          <a:ext cx="6294120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4. </a:t>
          </a:r>
          <a:r>
            <a:rPr lang="ko-KR" altLang="en-US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이야기해봅시다</a:t>
          </a:r>
          <a:endParaRPr lang="en-US" sz="28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482724" y="3193250"/>
        <a:ext cx="6227832" cy="612672"/>
      </dsp:txXfrm>
    </dsp:sp>
    <dsp:sp modelId="{68D885AE-B609-480F-B146-64C1361AED87}">
      <dsp:nvSpPr>
        <dsp:cNvPr id="0" name=""/>
        <dsp:cNvSpPr/>
      </dsp:nvSpPr>
      <dsp:spPr>
        <a:xfrm>
          <a:off x="0" y="4542866"/>
          <a:ext cx="8991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2173F-4C1C-435A-AC1D-6FE3CB4824F9}">
      <dsp:nvSpPr>
        <dsp:cNvPr id="0" name=""/>
        <dsp:cNvSpPr/>
      </dsp:nvSpPr>
      <dsp:spPr>
        <a:xfrm>
          <a:off x="449580" y="4203386"/>
          <a:ext cx="6294120" cy="6789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5. </a:t>
          </a:r>
          <a:r>
            <a:rPr lang="ko-KR" altLang="en-US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문과 답</a:t>
          </a:r>
          <a:endParaRPr lang="en-US" sz="28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482724" y="4236530"/>
        <a:ext cx="6227832" cy="612672"/>
      </dsp:txXfrm>
    </dsp:sp>
    <dsp:sp modelId="{E2A0A7EC-630E-40B4-8B90-2DA11E972DCA}">
      <dsp:nvSpPr>
        <dsp:cNvPr id="0" name=""/>
        <dsp:cNvSpPr/>
      </dsp:nvSpPr>
      <dsp:spPr>
        <a:xfrm>
          <a:off x="0" y="5586145"/>
          <a:ext cx="8991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6FB2A-9705-45F3-A6A6-E67928AE2AF2}">
      <dsp:nvSpPr>
        <dsp:cNvPr id="0" name=""/>
        <dsp:cNvSpPr/>
      </dsp:nvSpPr>
      <dsp:spPr>
        <a:xfrm>
          <a:off x="449580" y="5246665"/>
          <a:ext cx="62941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6. </a:t>
          </a:r>
          <a:r>
            <a:rPr lang="ko-KR" altLang="en-US" sz="2800" b="1" kern="12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숙제</a:t>
          </a:r>
          <a:endParaRPr lang="en-US" sz="2800" kern="12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482724" y="5279809"/>
        <a:ext cx="622783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4F25F74-4833-4FA7-AC6C-98FABB905355}" type="datetimeFigureOut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F54A33-9DF2-49E8-8772-F711FF9A93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567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97238"/>
            <a:ext cx="106680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61944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0" y="3809999"/>
            <a:ext cx="10073640" cy="219323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6172200"/>
            <a:ext cx="10088880" cy="118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3E49D-4C93-467B-A6C5-E101E91F7E7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5B9CC-6F17-483D-A818-5490766E17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382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AD467-C98E-4723-AE4D-3F09593DFA50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892F6-80B6-4BA2-8DE1-6407583208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875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2905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202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00433-79A7-4AA9-BF60-91658F106CBF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7F45A-CD1F-4B34-B8A2-A756C7E0A5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13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C9531-2593-456C-A913-64E4628BB884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C8691-AC37-4BF7-84CF-8AF575D8FB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19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F548F-3419-4ABC-B76D-D18D4065A5B8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32888-3FB4-4350-B186-079A87FDF7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9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A48A7-B76B-486F-86C6-8BD1BFDE02E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ADF16-1E3B-4E23-B5DC-7B388959AD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62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30031-3A3F-4182-857A-D0E5B1043996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F68E1-3D05-4113-8C4B-83D4F898FE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58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C3E1E-D386-4265-B8C0-D3F0F74AB05B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0B168-427D-4691-9E15-81584FF031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362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D4C66-FAD5-41F3-9740-9DC60442F3F2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2B88F-E588-471C-B1A0-01679DCD3A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01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4C79D-F5F4-4A50-B461-C3A0B0157D85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180B5-1BBB-4839-B45B-071D3E7A2F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08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1838" y="330200"/>
            <a:ext cx="13166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838" y="1920875"/>
            <a:ext cx="13166725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58600" y="7620000"/>
            <a:ext cx="1371600" cy="38100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1A48708-E587-4E2C-AA8D-F4CA2E43C3A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7620000"/>
            <a:ext cx="463232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eaLnBrk="1" fontAlgn="auto" hangingPunct="1">
              <a:spcBef>
                <a:spcPts val="0"/>
              </a:spcBef>
              <a:spcAft>
                <a:spcPts val="0"/>
              </a:spcAft>
              <a:defRPr sz="1700" u="sng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58800" y="7620000"/>
            <a:ext cx="715963" cy="373063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F51FECA8-329E-45F4-AE6A-46ED394FC4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</p:sldLayoutIdLst>
  <p:hf hdr="0" dt="0"/>
  <p:txStyles>
    <p:titleStyle>
      <a:lvl1pPr algn="ctr" defTabSz="1304925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2pPr>
      <a:lvl3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3pPr>
      <a:lvl4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4pPr>
      <a:lvl5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5pPr>
      <a:lvl6pPr marL="4572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6pPr>
      <a:lvl7pPr marL="9144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7pPr>
      <a:lvl8pPr marL="13716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8pPr>
      <a:lvl9pPr marL="18288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488950" indent="-488950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060450" indent="-40798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1950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93846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Cnd1zEiuF0" TargetMode="External"/><Relationship Id="rId2" Type="http://schemas.openxmlformats.org/officeDocument/2006/relationships/hyperlink" Target="https://www.youtube.com/watch?v=OnlVbYbU8_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590800" y="1752600"/>
            <a:ext cx="92964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7200" dirty="0" smtClean="0">
                <a:latin typeface="바탕" pitchFamily="18" charset="-127"/>
                <a:ea typeface="바탕" pitchFamily="18" charset="-127"/>
              </a:rPr>
              <a:t>7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: 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성격</a:t>
            </a:r>
            <a:r>
              <a:rPr lang="en-US" altLang="ko-KR" sz="7200" dirty="0" smtClean="0">
                <a:latin typeface="바탕" pitchFamily="18" charset="-127"/>
                <a:ea typeface="바탕" pitchFamily="18" charset="-127"/>
              </a:rPr>
              <a:t/>
            </a:r>
            <a:br>
              <a:rPr lang="en-US" altLang="ko-KR" sz="7200" dirty="0" smtClean="0">
                <a:latin typeface="바탕" pitchFamily="18" charset="-127"/>
                <a:ea typeface="바탕" pitchFamily="18" charset="-127"/>
              </a:rPr>
            </a:b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4400" b="0" dirty="0" smtClean="0">
                <a:latin typeface="바탕" pitchFamily="18" charset="-127"/>
                <a:ea typeface="바탕" pitchFamily="18" charset="-127"/>
              </a:rPr>
              <a:t>듣기</a:t>
            </a: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)</a:t>
            </a:r>
            <a:endParaRPr lang="en-US" altLang="en-US" sz="4400" b="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4191000" y="4648200"/>
            <a:ext cx="10287000" cy="2057400"/>
          </a:xfrm>
        </p:spPr>
        <p:txBody>
          <a:bodyPr/>
          <a:lstStyle/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Trường Đại học FPT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Khoa: …..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Môn: Hàn ngữ trung cấp 1 – KOR 311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71E6ACA-9649-4734-83C0-A169FE786234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7413" name="Google Shape;3641;p43"/>
          <p:cNvSpPr txBox="1">
            <a:spLocks noChangeArrowheads="1"/>
          </p:cNvSpPr>
          <p:nvPr/>
        </p:nvSpPr>
        <p:spPr bwMode="auto">
          <a:xfrm>
            <a:off x="457200" y="1550193"/>
            <a:ext cx="9042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3200" b="1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3) </a:t>
            </a:r>
            <a:r>
              <a:rPr lang="ko-KR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대화를 잘 듣고 답하십시오</a:t>
            </a:r>
            <a:r>
              <a:rPr lang="en-US" altLang="ko-KR" sz="3200" b="1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ko-KR" altLang="en-US" sz="3200" b="1" dirty="0"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2133600"/>
            <a:ext cx="13106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대화를 듣고 대화의 내용과 같은 것을 모두 고르십시오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ⓐ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남자는 형과 비슷하게 생겼습니다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ⓑ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두 사람은 형제의 성격에 대해 이야기하고 있습니다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ⓒ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여자는 활발한 사람을 좋아합니다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ⓓ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남자의 형은 남자의 성격을 부러워합니다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ⓔ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여자는 언니와 성격이 비슷하지 않습니다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endParaRPr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남자에 대해 맞게 설명한 것을 모두 고르십시오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ⓐ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남자는 형보다 소극적인 편입니다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ⓑ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남자는 사교적입니다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ⓒ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남자는 차분하고 책임감이 강합니다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ⓓ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실수를 잘하는 편입니다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160" y="2116931"/>
            <a:ext cx="4114800" cy="4114800"/>
          </a:xfrm>
          <a:prstGeom prst="rect">
            <a:avLst/>
          </a:prstGeom>
        </p:spPr>
      </p:pic>
      <p:pic>
        <p:nvPicPr>
          <p:cNvPr id="11" name="27 Track 27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4324" y="6893719"/>
            <a:ext cx="1006475" cy="1006475"/>
          </a:xfrm>
          <a:prstGeom prst="rect">
            <a:avLst/>
          </a:prstGeom>
        </p:spPr>
      </p:pic>
      <p:pic>
        <p:nvPicPr>
          <p:cNvPr id="12" name="Google Shape;36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2750" y="266325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6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2750" y="304425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6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2750" y="342525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6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2750" y="426345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6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680" y="579120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6625650"/>
            <a:ext cx="311250" cy="3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5029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7F45A-CD1F-4B34-B8A2-A756C7E0A5AC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46323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3600" b="1" dirty="0" smtClean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3) </a:t>
            </a:r>
            <a:r>
              <a:rPr lang="ko-KR" altLang="en-US" sz="3600" b="1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 dirty="0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Google Shape;3646;p45"/>
          <p:cNvSpPr txBox="1"/>
          <p:nvPr/>
        </p:nvSpPr>
        <p:spPr>
          <a:xfrm>
            <a:off x="3505199" y="2692500"/>
            <a:ext cx="10972801" cy="43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지훈 씨는 형과 닮았어요?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네, 외모는 비슷해요. 그렇지만 저는 적극적이고 형은 좀 소극적인 편이에요.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그렇군요.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저는 명랑하고 친구들과 어울리는 것도 좋아하지만 형은 그렇지 않은 편이에요.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저는 지훈 씨처럼 활발한 성격이 더 좋은데요?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고마워요. 그런데 저는 실수를 잘 하는데 제 형은 차분해서 실수를 잘 안 하는 편이에요. 책임감도 강하고요. 가끔 형이 부러워요. 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</a:t>
            </a:r>
            <a:r>
              <a:rPr lang="en" sz="28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저도 언니랑 성격이 많이 다르지만 각각 장점이 있는거 같아요.</a:t>
            </a:r>
            <a:endParaRPr sz="28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9" name="27 Track 27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1340693"/>
            <a:ext cx="9906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242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http://fpt.edu.vn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71E6ACA-9649-4734-83C0-A169FE786234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7413" name="Google Shape;3641;p43"/>
          <p:cNvSpPr txBox="1">
            <a:spLocks noChangeArrowheads="1"/>
          </p:cNvSpPr>
          <p:nvPr/>
        </p:nvSpPr>
        <p:spPr bwMode="auto">
          <a:xfrm>
            <a:off x="457200" y="1245393"/>
            <a:ext cx="72390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3200" b="1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4</a:t>
            </a:r>
            <a:r>
              <a:rPr lang="en-US" sz="3200" b="1" dirty="0" smtClean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) </a:t>
            </a:r>
            <a:r>
              <a:rPr lang="ko-KR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대화를 잘 듣고 질문에 답하십시오</a:t>
            </a:r>
            <a:r>
              <a:rPr lang="en-US" altLang="ko-KR" sz="3200" b="1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ko-KR" altLang="en-US" sz="3200" b="1" dirty="0">
              <a:solidFill>
                <a:prstClr val="black"/>
              </a:solidFill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3124200"/>
            <a:ext cx="3381375" cy="3332954"/>
          </a:xfrm>
          <a:prstGeom prst="rect">
            <a:avLst/>
          </a:prstGeom>
        </p:spPr>
      </p:pic>
      <p:pic>
        <p:nvPicPr>
          <p:cNvPr id="13" name="28 Track 2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6400" y="1219200"/>
            <a:ext cx="609600" cy="60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0600" y="1905000"/>
            <a:ext cx="97536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들은 내용과 같으면 ○</a:t>
            </a:r>
            <a:r>
              <a:rPr lang="en-US" altLang="ko-KR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다르면 </a:t>
            </a:r>
            <a:r>
              <a:rPr lang="en-US" altLang="ko-KR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×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하십시오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①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여자는 보통 화를 잘냅니다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    (     )</a:t>
            </a:r>
            <a:endParaRPr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②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여자의 방친구는 여자에게 사과를 안 했습니다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(     )</a:t>
            </a:r>
            <a:endParaRPr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③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여자는 어제 일찍 잤습니다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   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 (     )</a:t>
            </a:r>
          </a:p>
          <a:p>
            <a:endParaRPr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(2</a:t>
            </a:r>
            <a:r>
              <a:rPr lang="en-US" altLang="ko-KR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여자는 왜 방친구에게 화를 냈습니까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ⓐ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방친구가 시끄럽게 통화를 했기 때문에</a:t>
            </a:r>
            <a:endParaRPr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ⓑ 방친구가 시끄럽게 음악을 들었기 때문에</a:t>
            </a:r>
            <a:endParaRPr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ⓒ 방친구가 시끄럽게 파티를 했기 때문에</a:t>
            </a:r>
            <a:endParaRPr lang="en-US" altLang="ko-KR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(3</a:t>
            </a:r>
            <a:r>
              <a:rPr lang="en-US" altLang="ko-KR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남자는 여자에게 어떤 조언을 할까요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ⓐ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얼마동안 방친구와 이야기를 하지 마세요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ⓑ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방친구의 사과를 먼저 받고 화해하세요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ⓒ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방친구처럼 똑같이 해 보세요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4" name="Google Shape;3606;p39"/>
          <p:cNvSpPr txBox="1"/>
          <p:nvPr/>
        </p:nvSpPr>
        <p:spPr>
          <a:xfrm>
            <a:off x="9372600" y="2349464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3606;p39"/>
          <p:cNvSpPr txBox="1"/>
          <p:nvPr/>
        </p:nvSpPr>
        <p:spPr>
          <a:xfrm>
            <a:off x="9372600" y="273750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3606;p39"/>
          <p:cNvSpPr txBox="1"/>
          <p:nvPr/>
        </p:nvSpPr>
        <p:spPr>
          <a:xfrm>
            <a:off x="9372600" y="312420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" name="Google Shape;36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8030" y="4407515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3750" y="6705600"/>
            <a:ext cx="311250" cy="308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916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F79105E-0671-4323-8FE3-0F22067869F8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8437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52578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3)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429000"/>
            <a:ext cx="2143125" cy="2143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2800" y="2685395"/>
            <a:ext cx="10972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무슨 일 있어요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얼굴이 안 좋아 보여요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사실은 어제 방 친구와 좀 다퉜어요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왜요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어제 피곤해서 일찍 자려고 했어요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그런데 방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친구가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늦게까지 시끄럽게 전화를 해서 잘 수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없었어요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그래서 제가 좀 화를 냈어요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그 친구가 사과도 안 했어요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사과는 했는데 내가 사과를 안 받았어요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사실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내가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화를 잘 안 내는 편인데 어제는 참을 수가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없었어요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그렇군요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그래도 그 친구가 자주 그런 것은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아니니까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수진 씨가 한번 이해해 주는 게 어때요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1" name="28 Track 2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8400" y="130556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33D0A03-124C-46FF-AC4F-F9F5CB81F9B3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7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</a:t>
            </a: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461" name="Google Shape;3658;p45"/>
          <p:cNvSpPr txBox="1">
            <a:spLocks noChangeArrowheads="1"/>
          </p:cNvSpPr>
          <p:nvPr/>
        </p:nvSpPr>
        <p:spPr bwMode="auto">
          <a:xfrm>
            <a:off x="434181" y="1516380"/>
            <a:ext cx="1440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0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다음과 같은 성격은 학교생활이나 직장 생활을 할 때 어떤 장단점이 있을까요</a:t>
            </a:r>
            <a:r>
              <a:rPr lang="en-US" altLang="ko-KR" sz="30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r>
              <a:rPr lang="ko-KR" altLang="en-US" sz="3000" b="1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/>
            </a:r>
            <a:br>
              <a:rPr lang="ko-KR" altLang="en-US" sz="30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</a:br>
            <a:endParaRPr lang="en-US" sz="30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653381" y="2667000"/>
            <a:ext cx="11963400" cy="34899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차분하고 생각이 깊다</a:t>
            </a:r>
            <a:r>
              <a:rPr lang="en-US" altLang="ko-KR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말이 적은 편이다</a:t>
            </a: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고집이 세고 주장이 강하다</a:t>
            </a:r>
            <a:r>
              <a:rPr lang="en-US" altLang="ko-KR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모든 일에 적극적이다</a:t>
            </a: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3000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3000" dirty="0">
                <a:latin typeface="Batang" panose="02030600000101010101" pitchFamily="18" charset="-127"/>
                <a:ea typeface="Batang" panose="02030600000101010101" pitchFamily="18" charset="-127"/>
              </a:rPr>
              <a:t>솔직하다</a:t>
            </a:r>
            <a:r>
              <a:rPr lang="en-US" altLang="ko-KR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다른 사람과 대화를 많이 하고 이해심이 많다</a:t>
            </a:r>
            <a:r>
              <a:rPr lang="en-US" altLang="ko-KR" sz="30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altLang="ko-KR" sz="30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30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Up Ribbon 2"/>
          <p:cNvSpPr/>
          <p:nvPr/>
        </p:nvSpPr>
        <p:spPr>
          <a:xfrm>
            <a:off x="3276600" y="6553200"/>
            <a:ext cx="8991600" cy="1066800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mtClean="0">
                <a:latin typeface="Batang" panose="02030600000101010101" pitchFamily="18" charset="-127"/>
                <a:ea typeface="Batang" panose="02030600000101010101" pitchFamily="18" charset="-127"/>
              </a:rPr>
              <a:t>두 명씩 서로 토론해 보십시오</a:t>
            </a:r>
            <a:endParaRPr lang="en-US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A870E68-A3C3-4883-9651-C6E1D0A088A3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0485" name="Google Shape;3674;p47"/>
          <p:cNvSpPr txBox="1">
            <a:spLocks noChangeArrowheads="1"/>
          </p:cNvSpPr>
          <p:nvPr/>
        </p:nvSpPr>
        <p:spPr bwMode="auto">
          <a:xfrm>
            <a:off x="533400" y="1336675"/>
            <a:ext cx="1394618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2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대화를 잘 듣고 질문에 </a:t>
            </a:r>
            <a:r>
              <a:rPr lang="ko-KR" altLang="en-US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답하십시오</a:t>
            </a:r>
            <a:r>
              <a:rPr lang="en-US" altLang="ko-KR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endParaRPr lang="en-US" sz="32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981200"/>
            <a:ext cx="134112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여자는 무엇에 대해서 상담을 받고 있습니까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</a:p>
          <a:p>
            <a:endParaRPr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여자가 자신에 대해서 문제라고 생각하는 것을 모두 고르십시오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ⓐ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친구들에게 이야기를 잘못합니다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ⓑ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발표할 때 떨리고 목소리가 작습니다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ⓒ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취직 준비를 하지 못 했습니다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ⓓ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내성적이라서 취직하기 어렵습니다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ⓔ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직장생활에서 실수가 많을 것 같습니다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endParaRPr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b="1" dirty="0" smtClean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교수는 어떻게 조언했습니까</a:t>
            </a:r>
            <a:r>
              <a:rPr lang="en-US" altLang="ko-KR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ⓐ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발표할 때 떨리는 건 잘못된 거니까 연습을 많이 해서 고치세요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ⓑ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차분한 성격의 사람들 중에 직장에서 인기 있는 사람이 많으니까 자신을 가지세요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ⓒ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활발하고 사교적인 성격을 싫어하는 사람들이 많으니까 자신의 성격을 사랑하세요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0" y="3048000"/>
            <a:ext cx="10363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54480" y="2510929"/>
            <a:ext cx="470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Batang" pitchFamily="18" charset="-127"/>
                <a:ea typeface="Batang" pitchFamily="18" charset="-127"/>
                <a:cs typeface="Times New Roman" pitchFamily="18" charset="0"/>
              </a:rPr>
              <a:t>성격에 대한 </a:t>
            </a:r>
            <a:r>
              <a:rPr lang="ko-KR" altLang="en-US" sz="2800" b="1" dirty="0" smtClean="0">
                <a:latin typeface="Batang" pitchFamily="18" charset="-127"/>
                <a:ea typeface="Batang" pitchFamily="18" charset="-127"/>
                <a:cs typeface="Times New Roman" pitchFamily="18" charset="0"/>
              </a:rPr>
              <a:t>고민입니다</a:t>
            </a:r>
            <a:r>
              <a:rPr lang="en-US" altLang="ko-KR" sz="2800" b="1" dirty="0" smtClean="0">
                <a:latin typeface="Batang" pitchFamily="18" charset="-127"/>
                <a:ea typeface="Batang" pitchFamily="18" charset="-127"/>
                <a:cs typeface="Times New Roman" pitchFamily="18" charset="0"/>
              </a:rPr>
              <a:t>.</a:t>
            </a:r>
            <a:endParaRPr lang="en-US" sz="2800" b="1" dirty="0">
              <a:latin typeface="Batang" pitchFamily="18" charset="-127"/>
              <a:ea typeface="Batang" pitchFamily="18" charset="-127"/>
              <a:cs typeface="Times New Roman" pitchFamily="18" charset="0"/>
            </a:endParaRPr>
          </a:p>
        </p:txBody>
      </p:sp>
      <p:pic>
        <p:nvPicPr>
          <p:cNvPr id="15" name="29 Track 29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0400" y="1178957"/>
            <a:ext cx="914400" cy="914400"/>
          </a:xfrm>
          <a:prstGeom prst="rect">
            <a:avLst/>
          </a:prstGeom>
        </p:spPr>
      </p:pic>
      <p:pic>
        <p:nvPicPr>
          <p:cNvPr id="16" name="Google Shape;363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487305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63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4038600"/>
            <a:ext cx="311250" cy="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3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450" y="6854250"/>
            <a:ext cx="311250" cy="3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3286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CB91A8D-A2F3-4E22-8ABB-41D89B512AF6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1509" name="Google Shape;3603;p39"/>
          <p:cNvSpPr txBox="1">
            <a:spLocks noChangeArrowheads="1"/>
          </p:cNvSpPr>
          <p:nvPr/>
        </p:nvSpPr>
        <p:spPr bwMode="auto">
          <a:xfrm>
            <a:off x="762000" y="1360488"/>
            <a:ext cx="121920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0" name="29 Track 29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0400" y="1178957"/>
            <a:ext cx="914400" cy="91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0" y="2209800"/>
            <a:ext cx="7010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교수님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저는 요즘 제 성격 때문에 고민이 많아요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200" b="1" dirty="0">
                <a:latin typeface="Batang" panose="02030600000101010101" pitchFamily="18" charset="-127"/>
                <a:ea typeface="Batang" panose="02030600000101010101" pitchFamily="18" charset="-127"/>
              </a:rPr>
              <a:t>교수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성격이 어때서 그렇지요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차분하고 좋은데요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2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200" b="1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제가 좀 내성적이고 소극적이에요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그래서 수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업 시간에 발표도 잘 못하겠고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앞으로 취직하기도 어려울 것 같아서 고민이에요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200" b="1" dirty="0">
                <a:latin typeface="Batang" panose="02030600000101010101" pitchFamily="18" charset="-127"/>
                <a:ea typeface="Batang" panose="02030600000101010101" pitchFamily="18" charset="-127"/>
              </a:rPr>
              <a:t>교수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발표할 때는 뭐가 문제지요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잘 하는 것 같은데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2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친한 친구들하고 얘기하는 건 괜찮은데 발표할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때는 너무 떨려요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그래서 다른 사람 앞에 서면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목소리가 안 나와요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200" b="1" dirty="0">
                <a:latin typeface="Batang" panose="02030600000101010101" pitchFamily="18" charset="-127"/>
                <a:ea typeface="Batang" panose="02030600000101010101" pitchFamily="18" charset="-127"/>
              </a:rPr>
              <a:t>교수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발표할 때는 누구나 떨리는 거예요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나도 강의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첫 시간에는 언제나 긴장해요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글씨를 잘 못 쓰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는 사람이 연습하면 잘 쓸 수 있는 것처럼 발표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도 계속 연습하면 좀 더 큰 소리로 잘할 수 있게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될 거예요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걱정하지 말아요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en-US" sz="2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24800" y="2288262"/>
            <a:ext cx="6705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 dirty="0"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그럴까요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그래도 저처럼 내성적인 사람은 취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직하기 어렵겠지요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r>
              <a:rPr lang="ko-KR" altLang="en-US" sz="2200" b="1" dirty="0">
                <a:latin typeface="Batang" panose="02030600000101010101" pitchFamily="18" charset="-127"/>
                <a:ea typeface="Batang" panose="02030600000101010101" pitchFamily="18" charset="-127"/>
              </a:rPr>
              <a:t>교수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그렇지 않아요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이 사회는 여러 가지 다양한 </a:t>
            </a:r>
            <a:r>
              <a:rPr lang="ko-KR" altLang="en-US" sz="2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성격의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사람들이 어울려 같이 사는 곳이에요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그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리고 적극적이고 활발한 성격이 꼭 좋은 것만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은 아니에요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란 씨는 조용하고 차분하니까 실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수가 적은 편이지요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그런 사람들 중에 성실한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사람이 많아요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직장에서 인기도 있고요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그러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니까 자신을 가져요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200" b="1" dirty="0">
                <a:latin typeface="Batang" panose="02030600000101010101" pitchFamily="18" charset="-127"/>
                <a:ea typeface="Batang" panose="02030600000101010101" pitchFamily="18" charset="-127"/>
              </a:rPr>
              <a:t>여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저는 언제나 활발한 친구들을 부러워했는데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교수님 말씀을 들으니까 조금 자신이 생겼어요</a:t>
            </a:r>
            <a:r>
              <a:rPr lang="en-US" altLang="ko-KR" sz="2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lang="ko-KR" altLang="en-US" sz="2200" dirty="0">
                <a:latin typeface="Batang" panose="02030600000101010101" pitchFamily="18" charset="-127"/>
                <a:ea typeface="Batang" panose="02030600000101010101" pitchFamily="18" charset="-127"/>
              </a:rPr>
              <a:t>감사합니다</a:t>
            </a:r>
            <a:endParaRPr lang="en-US" sz="2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CFCC9FF-3E73-4192-960A-7F20D94B4CFA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4036623829"/>
              </p:ext>
            </p:extLst>
          </p:nvPr>
        </p:nvGraphicFramePr>
        <p:xfrm>
          <a:off x="7277100" y="1985963"/>
          <a:ext cx="3124200" cy="188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601;p56"/>
          <p:cNvSpPr txBox="1"/>
          <p:nvPr/>
        </p:nvSpPr>
        <p:spPr>
          <a:xfrm>
            <a:off x="4741863" y="223838"/>
            <a:ext cx="51466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문과 답</a:t>
            </a:r>
            <a:r>
              <a:rPr lang="en-US" sz="6000" b="1" smtClean="0">
                <a:solidFill>
                  <a:srgbClr val="000000"/>
                </a:solidFill>
                <a:latin typeface="BatangChe" panose="02030609000101010101" pitchFamily="49" charset="-127"/>
                <a:ea typeface="바탕" panose="02030600000101010101" pitchFamily="18" charset="-127"/>
                <a:cs typeface="BatangChe" panose="02030609000101010101" pitchFamily="49" charset="-127"/>
                <a:sym typeface="Arial" panose="020B0604020202020204" pitchFamily="34" charset="0"/>
              </a:rPr>
              <a:t>   </a:t>
            </a:r>
          </a:p>
        </p:txBody>
      </p:sp>
      <p:pic>
        <p:nvPicPr>
          <p:cNvPr id="2253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25999" r="10001" b="32001"/>
          <a:stretch>
            <a:fillRect/>
          </a:stretch>
        </p:blipFill>
        <p:spPr bwMode="auto">
          <a:xfrm>
            <a:off x="6019800" y="3886200"/>
            <a:ext cx="5867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t="14493" r="29881" b="17390"/>
          <a:stretch>
            <a:fillRect/>
          </a:stretch>
        </p:blipFill>
        <p:spPr bwMode="auto">
          <a:xfrm>
            <a:off x="1828800" y="2438400"/>
            <a:ext cx="3048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4DB5766-B2F4-4635-A3C6-F043E3F3EB29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7" name="Google Shape;601;p56"/>
          <p:cNvSpPr txBox="1"/>
          <p:nvPr/>
        </p:nvSpPr>
        <p:spPr>
          <a:xfrm>
            <a:off x="3435350" y="123825"/>
            <a:ext cx="95662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dirty="0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6</a:t>
            </a:r>
            <a:r>
              <a:rPr 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. </a:t>
            </a:r>
            <a:r>
              <a:rPr lang="ko-KR" alt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숙제</a:t>
            </a:r>
            <a:endParaRPr lang="en-US" sz="6000" b="1" dirty="0" smtClean="0">
              <a:solidFill>
                <a:srgbClr val="000000"/>
              </a:solidFill>
              <a:latin typeface="BatangChe" panose="02030609000101010101" pitchFamily="49" charset="-127"/>
              <a:ea typeface="바탕" panose="02030600000101010101" pitchFamily="18" charset="-127"/>
              <a:cs typeface="BatangChe" panose="02030609000101010101" pitchFamily="49" charset="-127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67000"/>
            <a:ext cx="3813175" cy="3813175"/>
          </a:xfrm>
          <a:prstGeom prst="rect">
            <a:avLst/>
          </a:prstGeom>
        </p:spPr>
      </p:pic>
      <p:sp>
        <p:nvSpPr>
          <p:cNvPr id="4" name="6-Point Star 3"/>
          <p:cNvSpPr/>
          <p:nvPr/>
        </p:nvSpPr>
        <p:spPr>
          <a:xfrm>
            <a:off x="5943600" y="1905000"/>
            <a:ext cx="7543800" cy="5684520"/>
          </a:xfrm>
          <a:prstGeom prst="star6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여러분은 자신의 성격이나 습관</a:t>
            </a:r>
            <a:r>
              <a:rPr lang="en-US" altLang="ko-KR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특성 중에서 어떤 점이 마음에 들지 않습니까</a:t>
            </a:r>
            <a:r>
              <a:rPr lang="en-US" altLang="ko-KR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3200" b="1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왜 그렇습니까</a:t>
            </a:r>
            <a:r>
              <a:rPr lang="en-US" altLang="ko-KR" sz="3200" b="1" dirty="0" smtClean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lang="en-US" altLang="ko-KR" sz="3200" b="1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6914E17-86F4-4055-8F25-DB7BEF88AD9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4580" name="Content Placeholder 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92263"/>
            <a:ext cx="9144000" cy="6046787"/>
          </a:xfrm>
        </p:spPr>
      </p:pic>
      <p:pic>
        <p:nvPicPr>
          <p:cNvPr id="24581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613" y="2692400"/>
            <a:ext cx="3954462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29800" y="1525588"/>
            <a:ext cx="584200" cy="618013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THE END THE END THE END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A48F6B9-4428-4482-8C2C-BD8121BD79C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657600" y="-15875"/>
            <a:ext cx="9296400" cy="1219200"/>
          </a:xfrm>
          <a:prstGeom prst="rect">
            <a:avLst/>
          </a:prstGeom>
          <a:noFill/>
          <a:ln>
            <a:noFill/>
          </a:ln>
        </p:spPr>
        <p:txBody>
          <a:bodyPr lIns="130622" tIns="65311" rIns="130622" bIns="65311" anchor="ctr">
            <a:normAutofit fontScale="97500"/>
          </a:bodyPr>
          <a:lstStyle>
            <a:lvl1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6000" dirty="0" smtClean="0">
                <a:latin typeface="바탕" pitchFamily="18" charset="-127"/>
                <a:ea typeface="바탕" pitchFamily="18" charset="-127"/>
              </a:rPr>
              <a:t>수업 내용</a:t>
            </a:r>
            <a:endParaRPr lang="en-US" altLang="en-US" sz="6000" dirty="0">
              <a:latin typeface="바탕" pitchFamily="18" charset="-127"/>
              <a:ea typeface="바탕" pitchFamily="18" charset="-127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3947160" y="1610519"/>
          <a:ext cx="8991600" cy="619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50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87663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5736139-6F14-464F-844D-8A88FA0266F0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9" name="8-Point Star 8"/>
          <p:cNvSpPr/>
          <p:nvPr/>
        </p:nvSpPr>
        <p:spPr>
          <a:xfrm>
            <a:off x="6019800" y="1706563"/>
            <a:ext cx="7239000" cy="5913437"/>
          </a:xfrm>
          <a:prstGeom prst="star8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발표</a:t>
            </a:r>
            <a:r>
              <a:rPr lang="en-US" altLang="ko-KR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endParaRPr lang="en-US" altLang="ko-KR" sz="3200" b="1" dirty="0">
              <a:solidFill>
                <a:prstClr val="black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여러분 </a:t>
            </a:r>
            <a:r>
              <a:rPr lang="ko-KR" altLang="en-US" sz="3200" b="1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성격에는 </a:t>
            </a: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장점이 무엇인지 단점이 무잇인지 소개해 </a:t>
            </a:r>
            <a:r>
              <a:rPr lang="ko-KR" altLang="en-US" sz="3200" b="1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보십시오</a:t>
            </a:r>
            <a:r>
              <a:rPr lang="en-US" altLang="ko-KR" sz="3200" b="1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 panose="020B0604020202020204" pitchFamily="34" charset="0"/>
              </a:rPr>
              <a:t>.</a:t>
            </a:r>
            <a:endParaRPr lang="en-US" altLang="ko-KR" sz="320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altLang="ko-KR" sz="32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지난 수업의 숙제</a:t>
            </a: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19400"/>
            <a:ext cx="39624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22DCA7C-0268-49DE-B9FD-9426A0DE9DF3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7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197" name="Google Shape;3603;p39"/>
          <p:cNvSpPr txBox="1">
            <a:spLocks noChangeArrowheads="1"/>
          </p:cNvSpPr>
          <p:nvPr/>
        </p:nvSpPr>
        <p:spPr bwMode="auto">
          <a:xfrm>
            <a:off x="304800" y="1295400"/>
            <a:ext cx="81534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다음 </a:t>
            </a:r>
            <a:r>
              <a:rPr lang="ko-KR" altLang="en-US" sz="32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노래를 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듣</a:t>
            </a:r>
            <a:r>
              <a:rPr lang="ko-KR" altLang="en-US" sz="32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고 빈 칸에 채우해 보십시오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b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</a:br>
            <a:endParaRPr lang="en-US" sz="3200" b="1" i="1" dirty="0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58200" y="1305069"/>
            <a:ext cx="6187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Batang" panose="02030600000101010101" pitchFamily="18" charset="-127"/>
                <a:ea typeface="Batang" panose="02030600000101010101" pitchFamily="18" charset="-127"/>
                <a:hlinkClick r:id="rId2"/>
              </a:rPr>
              <a:t>노래</a:t>
            </a:r>
            <a:r>
              <a:rPr lang="en-US" altLang="ko-KR" sz="2400" b="1" dirty="0" smtClean="0">
                <a:latin typeface="Batang" panose="02030600000101010101" pitchFamily="18" charset="-127"/>
                <a:ea typeface="Batang" panose="02030600000101010101" pitchFamily="18" charset="-127"/>
                <a:hlinkClick r:id="rId2"/>
              </a:rPr>
              <a:t>: </a:t>
            </a:r>
            <a:r>
              <a:rPr lang="en-US" sz="2400" dirty="0"/>
              <a:t>Come </a:t>
            </a:r>
            <a:r>
              <a:rPr lang="en-US" sz="2400" dirty="0" smtClean="0"/>
              <a:t>Back Home(</a:t>
            </a:r>
            <a:r>
              <a:rPr lang="ko-KR" altLang="en-US" sz="2400" dirty="0" smtClean="0"/>
              <a:t>신현우</a:t>
            </a:r>
            <a:r>
              <a:rPr lang="en-US" altLang="ko-KR" sz="2400" dirty="0" smtClean="0"/>
              <a:t>)</a:t>
            </a:r>
            <a:r>
              <a:rPr lang="en-US" altLang="ko-KR" sz="2400" b="1" dirty="0" smtClean="0">
                <a:latin typeface="Batang" panose="02030600000101010101" pitchFamily="18" charset="-127"/>
                <a:ea typeface="Batang" panose="02030600000101010101" pitchFamily="18" charset="-127"/>
                <a:hlinkClick r:id="rId2"/>
              </a:rPr>
              <a:t>,</a:t>
            </a:r>
            <a:r>
              <a:rPr lang="ko-KR" altLang="en-US" sz="2400" b="1" dirty="0" smtClean="0">
                <a:latin typeface="Batang" panose="02030600000101010101" pitchFamily="18" charset="-127"/>
                <a:ea typeface="Batang" panose="02030600000101010101" pitchFamily="18" charset="-127"/>
                <a:hlinkClick r:id="rId2"/>
              </a:rPr>
              <a:t>링크</a:t>
            </a:r>
            <a:r>
              <a:rPr lang="en-US" altLang="ko-KR" sz="2400" dirty="0" smtClean="0">
                <a:hlinkClick r:id="rId2"/>
              </a:rPr>
              <a:t>:</a:t>
            </a:r>
            <a:r>
              <a:rPr lang="en-US" altLang="ko-KR" sz="2400" dirty="0"/>
              <a:t> </a:t>
            </a:r>
            <a:r>
              <a:rPr lang="en-US" altLang="ko-KR" sz="2400" dirty="0" smtClean="0">
                <a:hlinkClick r:id="rId3"/>
              </a:rPr>
              <a:t>link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304801" y="2023170"/>
            <a:ext cx="4953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새벽 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2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시가 지나갔어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너도 </a:t>
            </a:r>
            <a:r>
              <a:rPr lang="en-US" altLang="ko-KR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(1)             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내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생각은 할까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네가 떠나고 후회만 했어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잘못 한 일들만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자꾸만</a:t>
            </a:r>
            <a:r>
              <a:rPr lang="en-US" altLang="ko-KR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(2)</a:t>
            </a:r>
            <a:endParaRPr lang="ko-KR" altLang="en-US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oh baby come back home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지금 당장 네 목소릴 듣고 싶어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너의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품에</a:t>
            </a:r>
            <a:r>
              <a:rPr lang="en-US" altLang="ko-KR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(3)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2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oh 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baby come back home</a:t>
            </a:r>
            <a:endParaRPr lang="en-US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0" y="2023170"/>
            <a:ext cx="48006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내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곁에 있어서 당연한 줄 알았어</a:t>
            </a:r>
          </a:p>
          <a:p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그땐</a:t>
            </a:r>
            <a:r>
              <a:rPr lang="en-US" altLang="ko-KR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(5)      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고마운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줄도 모르고</a:t>
            </a:r>
          </a:p>
          <a:p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oh baby come back home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지금 당장 네 목소릴 듣고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싶어</a:t>
            </a:r>
            <a:endParaRPr lang="en-US" altLang="ko-KR" sz="2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너의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품에</a:t>
            </a:r>
            <a:r>
              <a:rPr lang="en-US" altLang="ko-KR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(6)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2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oh </a:t>
            </a:r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baby come back home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난 두려워 시간이 흘러버리면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우리가 정말 헤어질까 봐</a:t>
            </a:r>
          </a:p>
          <a:p>
            <a:endParaRPr lang="ko-KR" altLang="en-US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너무나 보고 싶어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이렇게 그리워할 줄 몰랐어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난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아파</a:t>
            </a:r>
            <a:r>
              <a:rPr lang="en-US" altLang="ko-KR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(7)</a:t>
            </a:r>
            <a:endParaRPr lang="ko-KR" altLang="en-US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난 너 없인 안 되겠어</a:t>
            </a:r>
          </a:p>
          <a:p>
            <a:endParaRPr lang="en-US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10800" y="1991320"/>
            <a:ext cx="441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내가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다 잘못했어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너 없이 네가 내린 벌을 받아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더 아파할 테니까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제발 늦지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않게</a:t>
            </a:r>
            <a:r>
              <a:rPr lang="en-US" altLang="ko-KR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(8)</a:t>
            </a:r>
          </a:p>
          <a:p>
            <a:endParaRPr lang="en-US" altLang="ko-KR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oh baby come back home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난 여전히 너를 사랑하고 있어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지금도 널 기다리고 있어</a:t>
            </a:r>
          </a:p>
          <a:p>
            <a:r>
              <a:rPr lang="en-US" altLang="ko-KR" sz="2400" dirty="0">
                <a:latin typeface="Batang" panose="02030600000101010101" pitchFamily="18" charset="-127"/>
                <a:ea typeface="Batang" panose="02030600000101010101" pitchFamily="18" charset="-127"/>
              </a:rPr>
              <a:t>oh baby come back home</a:t>
            </a:r>
          </a:p>
          <a:p>
            <a:endParaRPr lang="en-US" altLang="ko-KR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난 두려워 시간이 흘러버리면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우리가 정말 헤어진 게 될까 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봐</a:t>
            </a:r>
            <a:endParaRPr lang="ko-KR" altLang="en-US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9560" y="5545514"/>
            <a:ext cx="4892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난 두려워 시간이 흘러버리면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우리가 정말 헤어진 게 될까 봐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왜 그때 널 잡지 못했을까</a:t>
            </a:r>
          </a:p>
          <a:p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나 때문에 </a:t>
            </a:r>
            <a:r>
              <a:rPr lang="en-US" altLang="ko-KR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(4)</a:t>
            </a:r>
            <a:r>
              <a:rPr lang="ko-KR" alt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널 </a:t>
            </a:r>
            <a:r>
              <a:rPr lang="ko-KR" altLang="en-US" sz="2400" dirty="0">
                <a:latin typeface="Batang" panose="02030600000101010101" pitchFamily="18" charset="-127"/>
                <a:ea typeface="Batang" panose="02030600000101010101" pitchFamily="18" charset="-127"/>
              </a:rPr>
              <a:t>몰랐을까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066800" y="2743200"/>
            <a:ext cx="175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524000" y="238094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나처럼</a:t>
            </a:r>
            <a:endParaRPr lang="en-US" sz="2400" b="1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52799" y="3146623"/>
            <a:ext cx="172354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생각나니까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429000" y="3546664"/>
            <a:ext cx="175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93458" y="4191000"/>
            <a:ext cx="209384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안겨있고 싶어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75460" y="4648200"/>
            <a:ext cx="2529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752600" y="6701135"/>
            <a:ext cx="139012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상처받은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684733" y="7162800"/>
            <a:ext cx="17442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629400" y="2433935"/>
            <a:ext cx="139012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바보처럼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6400800" y="2812127"/>
            <a:ext cx="175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065397" y="4223841"/>
            <a:ext cx="209384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안겨있고 싶어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896100" y="4648200"/>
            <a:ext cx="2247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019662" y="6735872"/>
            <a:ext cx="139012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완벽하게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6858000" y="7162800"/>
            <a:ext cx="175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886003" y="3058609"/>
            <a:ext cx="108876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돌아와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2740481" y="3554631"/>
            <a:ext cx="175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5" grpId="0" animBg="1"/>
      <p:bldP spid="28" grpId="0" animBg="1"/>
      <p:bldP spid="31" grpId="0" animBg="1"/>
      <p:bldP spid="33" grpId="0" animBg="1"/>
      <p:bldP spid="3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E61C1FB-2CE7-4D07-B1C7-07A51303CA63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10" name="Google Shape;561;p51"/>
          <p:cNvSpPr txBox="1"/>
          <p:nvPr/>
        </p:nvSpPr>
        <p:spPr>
          <a:xfrm>
            <a:off x="4876800" y="501650"/>
            <a:ext cx="6753225" cy="96361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lnSpc>
                <a:spcPct val="115000"/>
              </a:lnSpc>
              <a:defRPr/>
            </a:pPr>
            <a:r>
              <a:rPr lang="en" sz="4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2. </a:t>
            </a:r>
            <a:r>
              <a:rPr lang="en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수업 목</a:t>
            </a:r>
            <a:r>
              <a:rPr lang="ko-KR" altLang="en-US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표</a:t>
            </a:r>
            <a:endParaRPr sz="32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grpSp>
        <p:nvGrpSpPr>
          <p:cNvPr id="10245" name="Group 7"/>
          <p:cNvGrpSpPr>
            <a:grpSpLocks/>
          </p:cNvGrpSpPr>
          <p:nvPr/>
        </p:nvGrpSpPr>
        <p:grpSpPr bwMode="auto">
          <a:xfrm>
            <a:off x="806450" y="3505200"/>
            <a:ext cx="6584950" cy="3951288"/>
            <a:chOff x="395536" y="2500500"/>
            <a:chExt cx="6584161" cy="3951256"/>
          </a:xfrm>
        </p:grpSpPr>
        <p:grpSp>
          <p:nvGrpSpPr>
            <p:cNvPr id="10249" name="组合 3"/>
            <p:cNvGrpSpPr>
              <a:grpSpLocks/>
            </p:cNvGrpSpPr>
            <p:nvPr/>
          </p:nvGrpSpPr>
          <p:grpSpPr bwMode="auto">
            <a:xfrm>
              <a:off x="3309861" y="4391598"/>
              <a:ext cx="1789330" cy="1789330"/>
              <a:chOff x="2630999" y="1403995"/>
              <a:chExt cx="3060001" cy="3060004"/>
            </a:xfrm>
          </p:grpSpPr>
          <p:sp>
            <p:nvSpPr>
              <p:cNvPr id="33" name="空心弧 4"/>
              <p:cNvSpPr/>
              <p:nvPr/>
            </p:nvSpPr>
            <p:spPr>
              <a:xfrm rot="13511883">
                <a:off x="2630787" y="1403482"/>
                <a:ext cx="3059607" cy="3059264"/>
              </a:xfrm>
              <a:prstGeom prst="blockArc">
                <a:avLst>
                  <a:gd name="adj1" fmla="val 2760184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4" name="空心弧 5"/>
              <p:cNvSpPr/>
              <p:nvPr/>
            </p:nvSpPr>
            <p:spPr>
              <a:xfrm rot="1007543" flipH="1">
                <a:off x="2630958" y="1403311"/>
                <a:ext cx="3059264" cy="3059607"/>
              </a:xfrm>
              <a:prstGeom prst="blockArc">
                <a:avLst>
                  <a:gd name="adj1" fmla="val 17117160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10250" name="直接连接符 18"/>
            <p:cNvCxnSpPr>
              <a:cxnSpLocks noChangeShapeType="1"/>
            </p:cNvCxnSpPr>
            <p:nvPr/>
          </p:nvCxnSpPr>
          <p:spPr bwMode="auto">
            <a:xfrm flipV="1">
              <a:off x="4767668" y="3987030"/>
              <a:ext cx="738129" cy="648583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1" name="直接连接符 26"/>
            <p:cNvCxnSpPr>
              <a:cxnSpLocks noChangeShapeType="1"/>
            </p:cNvCxnSpPr>
            <p:nvPr/>
          </p:nvCxnSpPr>
          <p:spPr bwMode="auto">
            <a:xfrm>
              <a:off x="6119995" y="4226390"/>
              <a:ext cx="114436" cy="858794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252" name="组合 32"/>
            <p:cNvGrpSpPr>
              <a:grpSpLocks/>
            </p:cNvGrpSpPr>
            <p:nvPr/>
          </p:nvGrpSpPr>
          <p:grpSpPr bwMode="auto">
            <a:xfrm>
              <a:off x="395536" y="4215129"/>
              <a:ext cx="1438577" cy="1438580"/>
              <a:chOff x="2631000" y="1403995"/>
              <a:chExt cx="3060000" cy="3060005"/>
            </a:xfrm>
          </p:grpSpPr>
          <p:sp>
            <p:nvSpPr>
              <p:cNvPr id="31" name="空心弧 33"/>
              <p:cNvSpPr/>
              <p:nvPr/>
            </p:nvSpPr>
            <p:spPr>
              <a:xfrm rot="13511883">
                <a:off x="2630831" y="1403860"/>
                <a:ext cx="3059331" cy="30589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2" name="空心弧 34"/>
              <p:cNvSpPr/>
              <p:nvPr/>
            </p:nvSpPr>
            <p:spPr>
              <a:xfrm rot="1007543" flipH="1">
                <a:off x="2631000" y="1403691"/>
                <a:ext cx="3058992" cy="3059331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10253" name="直接连接符 36"/>
            <p:cNvCxnSpPr>
              <a:cxnSpLocks noChangeShapeType="1"/>
            </p:cNvCxnSpPr>
            <p:nvPr/>
          </p:nvCxnSpPr>
          <p:spPr bwMode="auto">
            <a:xfrm flipH="1" flipV="1">
              <a:off x="1822749" y="5006504"/>
              <a:ext cx="1484642" cy="289752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4" name="直接连接符 40"/>
            <p:cNvCxnSpPr>
              <a:cxnSpLocks noChangeShapeType="1"/>
            </p:cNvCxnSpPr>
            <p:nvPr/>
          </p:nvCxnSpPr>
          <p:spPr bwMode="auto">
            <a:xfrm flipV="1">
              <a:off x="1764490" y="4240814"/>
              <a:ext cx="289362" cy="377092"/>
            </a:xfrm>
            <a:prstGeom prst="line">
              <a:avLst/>
            </a:prstGeom>
            <a:noFill/>
            <a:ln w="28575" algn="ctr">
              <a:solidFill>
                <a:srgbClr val="FEA75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文本框 22"/>
            <p:cNvSpPr txBox="1"/>
            <p:nvPr/>
          </p:nvSpPr>
          <p:spPr>
            <a:xfrm>
              <a:off x="1933640" y="3391081"/>
              <a:ext cx="1004767" cy="58578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dirty="0">
                  <a:latin typeface="Batang" panose="02030600000101010101" pitchFamily="18" charset="-127"/>
                  <a:ea typeface="Batang" panose="02030600000101010101" pitchFamily="18" charset="-127"/>
                </a:rPr>
                <a:t>듣기</a:t>
              </a:r>
              <a:endParaRPr lang="zh-CN" altLang="en-US" sz="3200" dirty="0"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grpSp>
          <p:nvGrpSpPr>
            <p:cNvPr id="10256" name="组合 32"/>
            <p:cNvGrpSpPr>
              <a:grpSpLocks/>
            </p:cNvGrpSpPr>
            <p:nvPr/>
          </p:nvGrpSpPr>
          <p:grpSpPr bwMode="auto">
            <a:xfrm>
              <a:off x="1675440" y="2924944"/>
              <a:ext cx="1454817" cy="1438578"/>
              <a:chOff x="2596456" y="1403995"/>
              <a:chExt cx="3094544" cy="3060000"/>
            </a:xfrm>
          </p:grpSpPr>
          <p:sp>
            <p:nvSpPr>
              <p:cNvPr id="29" name="空心弧 33"/>
              <p:cNvSpPr/>
              <p:nvPr/>
            </p:nvSpPr>
            <p:spPr>
              <a:xfrm rot="13511883">
                <a:off x="2644118" y="1367466"/>
                <a:ext cx="2964781" cy="3062369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30" name="空心弧 34"/>
              <p:cNvSpPr/>
              <p:nvPr/>
            </p:nvSpPr>
            <p:spPr>
              <a:xfrm rot="1007543" flipH="1">
                <a:off x="2629088" y="1402753"/>
                <a:ext cx="3062369" cy="3062706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19" name="文本框 22"/>
            <p:cNvSpPr txBox="1"/>
            <p:nvPr/>
          </p:nvSpPr>
          <p:spPr>
            <a:xfrm>
              <a:off x="433631" y="4716632"/>
              <a:ext cx="1415880" cy="5841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kern="0" dirty="0">
                  <a:solidFill>
                    <a:srgbClr val="99887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말하기</a:t>
              </a:r>
              <a:endParaRPr lang="zh-CN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grpSp>
          <p:nvGrpSpPr>
            <p:cNvPr id="10258" name="组合 32"/>
            <p:cNvGrpSpPr>
              <a:grpSpLocks/>
            </p:cNvGrpSpPr>
            <p:nvPr/>
          </p:nvGrpSpPr>
          <p:grpSpPr bwMode="auto">
            <a:xfrm>
              <a:off x="5220160" y="2500500"/>
              <a:ext cx="1759537" cy="1759538"/>
              <a:chOff x="2324850" y="650968"/>
              <a:chExt cx="3742714" cy="3742716"/>
            </a:xfrm>
          </p:grpSpPr>
          <p:sp>
            <p:nvSpPr>
              <p:cNvPr id="27" name="空心弧 33"/>
              <p:cNvSpPr/>
              <p:nvPr/>
            </p:nvSpPr>
            <p:spPr>
              <a:xfrm rot="13511883">
                <a:off x="2371926" y="612345"/>
                <a:ext cx="3646887" cy="37443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28" name="空心弧 34"/>
              <p:cNvSpPr/>
              <p:nvPr/>
            </p:nvSpPr>
            <p:spPr>
              <a:xfrm rot="1007543" flipH="1">
                <a:off x="2326547" y="650968"/>
                <a:ext cx="3649856" cy="3741435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grpSp>
          <p:nvGrpSpPr>
            <p:cNvPr id="10259" name="组合 32"/>
            <p:cNvGrpSpPr>
              <a:grpSpLocks/>
            </p:cNvGrpSpPr>
            <p:nvPr/>
          </p:nvGrpSpPr>
          <p:grpSpPr bwMode="auto">
            <a:xfrm>
              <a:off x="5292080" y="5013176"/>
              <a:ext cx="1438577" cy="1438580"/>
              <a:chOff x="2631000" y="1403995"/>
              <a:chExt cx="3060000" cy="3060005"/>
            </a:xfrm>
          </p:grpSpPr>
          <p:sp>
            <p:nvSpPr>
              <p:cNvPr id="25" name="空心弧 33"/>
              <p:cNvSpPr/>
              <p:nvPr/>
            </p:nvSpPr>
            <p:spPr>
              <a:xfrm rot="13511883">
                <a:off x="2631484" y="1404839"/>
                <a:ext cx="3059331" cy="3058992"/>
              </a:xfrm>
              <a:prstGeom prst="blockArc">
                <a:avLst>
                  <a:gd name="adj1" fmla="val 5682469"/>
                  <a:gd name="adj2" fmla="val 20876877"/>
                  <a:gd name="adj3" fmla="val 4711"/>
                </a:avLst>
              </a:prstGeom>
              <a:solidFill>
                <a:srgbClr val="FEA75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  <p:sp>
            <p:nvSpPr>
              <p:cNvPr id="26" name="空心弧 34"/>
              <p:cNvSpPr/>
              <p:nvPr/>
            </p:nvSpPr>
            <p:spPr>
              <a:xfrm rot="1007543" flipH="1">
                <a:off x="2631653" y="1404669"/>
                <a:ext cx="3058992" cy="3059331"/>
              </a:xfrm>
              <a:prstGeom prst="blockArc">
                <a:avLst>
                  <a:gd name="adj1" fmla="val 14210735"/>
                  <a:gd name="adj2" fmla="val 20628156"/>
                  <a:gd name="adj3" fmla="val 4800"/>
                </a:avLst>
              </a:prstGeom>
              <a:solidFill>
                <a:srgbClr val="EEECE1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1440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543182" y="5478626"/>
              <a:ext cx="1004767" cy="5841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kern="0" dirty="0">
                  <a:solidFill>
                    <a:srgbClr val="99887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쓰기</a:t>
              </a:r>
              <a:endParaRPr lang="zh-CN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  <p:sp>
          <p:nvSpPr>
            <p:cNvPr id="24" name="文本框 22"/>
            <p:cNvSpPr txBox="1"/>
            <p:nvPr/>
          </p:nvSpPr>
          <p:spPr>
            <a:xfrm>
              <a:off x="3528886" y="4792831"/>
              <a:ext cx="1290483" cy="769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400" b="1" kern="0" dirty="0">
                  <a:solidFill>
                    <a:srgbClr val="FEA757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쇼핑</a:t>
              </a:r>
              <a:endParaRPr lang="zh-CN" altLang="en-US" sz="4400" b="1" kern="0" dirty="0">
                <a:solidFill>
                  <a:srgbClr val="FEA757"/>
                </a:solidFill>
                <a:latin typeface="Batang" panose="02030600000101010101" pitchFamily="18" charset="-127"/>
                <a:ea typeface="Batang" panose="02030600000101010101" pitchFamily="18" charset="-127"/>
              </a:endParaRPr>
            </a:p>
          </p:txBody>
        </p:sp>
      </p:grpSp>
      <p:sp>
        <p:nvSpPr>
          <p:cNvPr id="10246" name="Content Placeholder 2"/>
          <p:cNvSpPr txBox="1">
            <a:spLocks/>
          </p:cNvSpPr>
          <p:nvPr/>
        </p:nvSpPr>
        <p:spPr bwMode="auto">
          <a:xfrm>
            <a:off x="4478338" y="1916113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457200" indent="-407988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914400" indent="-325438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371600" indent="-325438">
              <a:spcBef>
                <a:spcPct val="20000"/>
              </a:spcBef>
              <a:buFont typeface="Arial" panose="020B0604020202020204" pitchFamily="34" charset="0"/>
              <a:buChar char="–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828800" indent="-325438">
              <a:spcBef>
                <a:spcPct val="20000"/>
              </a:spcBef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indent="-325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기본 어휘 외움 </a:t>
            </a:r>
            <a:r>
              <a:rPr lang="en-US" altLang="ko-KR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         </a:t>
            </a:r>
            <a:r>
              <a:rPr lang="en-US" altLang="ko-KR" dirty="0" smtClean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32 </a:t>
            </a:r>
            <a:r>
              <a:rPr lang="ko-KR" altLang="en-US" dirty="0" smtClean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단어</a:t>
            </a:r>
            <a:r>
              <a:rPr lang="ko-KR" altLang="en-US" b="0" dirty="0" smtClean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b="0" dirty="0" smtClean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b="0" dirty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문법 적용</a:t>
            </a:r>
            <a:r>
              <a:rPr lang="en-US" altLang="ko-KR" b="0" dirty="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                   </a:t>
            </a:r>
            <a:r>
              <a:rPr lang="en-US" altLang="ko-KR" dirty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 </a:t>
            </a:r>
            <a:r>
              <a:rPr lang="ko-KR" altLang="en-US" dirty="0">
                <a:solidFill>
                  <a:srgbClr val="C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문제 </a:t>
            </a:r>
            <a:endParaRPr lang="en-US" altLang="ko-KR" b="0" dirty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b="0" dirty="0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文本框 22"/>
          <p:cNvSpPr txBox="1"/>
          <p:nvPr/>
        </p:nvSpPr>
        <p:spPr>
          <a:xfrm>
            <a:off x="6086475" y="4048125"/>
            <a:ext cx="100488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 kern="0" dirty="0">
                <a:solidFill>
                  <a:srgbClr val="998877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읽기</a:t>
            </a:r>
            <a:endParaRPr lang="zh-CN" altLang="en-US" sz="3200" b="1" kern="0" dirty="0">
              <a:solidFill>
                <a:srgbClr val="998877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69866882"/>
              </p:ext>
            </p:extLst>
          </p:nvPr>
        </p:nvGraphicFramePr>
        <p:xfrm>
          <a:off x="8354236" y="3886200"/>
          <a:ext cx="5876743" cy="3171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http://fpt.edu.vn </a:t>
            </a:r>
          </a:p>
        </p:txBody>
      </p:sp>
      <p:sp>
        <p:nvSpPr>
          <p:cNvPr id="11267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6D2515E-823D-4280-9307-0588AD3D03C6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6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Google Shape;681;p38"/>
          <p:cNvSpPr txBox="1"/>
          <p:nvPr/>
        </p:nvSpPr>
        <p:spPr>
          <a:xfrm>
            <a:off x="1219200" y="1609725"/>
            <a:ext cx="10379075" cy="5842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2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1)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대화를 잘 듣고 내용이 같으면 ○ 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다르면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×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하십시오</a:t>
            </a:r>
            <a:r>
              <a:rPr lang="en-US" altLang="ko-KR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32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ko-KR" altLang="en-US" sz="32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sz="3200" b="1" i="1" kern="0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2667000"/>
            <a:ext cx="3092179" cy="29375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52600" y="2667000"/>
            <a:ext cx="95408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여자는성격이좀급합니다</a:t>
            </a: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3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(    )</a:t>
            </a:r>
            <a:endParaRPr lang="en-US" altLang="ko-KR" sz="3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여자는보통아침을먹습니다</a:t>
            </a: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3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(    )</a:t>
            </a:r>
            <a:endParaRPr lang="en-US" altLang="ko-KR" sz="32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남자는테니스선수입니다</a:t>
            </a: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3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(    )</a:t>
            </a:r>
            <a:endParaRPr lang="en-US" sz="3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9" name="25 Track 25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9000" y="6327701"/>
            <a:ext cx="1066800" cy="1066800"/>
          </a:xfrm>
          <a:prstGeom prst="rect">
            <a:avLst/>
          </a:prstGeom>
        </p:spPr>
      </p:pic>
      <p:sp>
        <p:nvSpPr>
          <p:cNvPr id="20" name="Google Shape;3604;p39"/>
          <p:cNvSpPr txBox="1"/>
          <p:nvPr/>
        </p:nvSpPr>
        <p:spPr>
          <a:xfrm>
            <a:off x="9545400" y="312420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sz="2800" b="1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3605;p39"/>
          <p:cNvSpPr txBox="1"/>
          <p:nvPr/>
        </p:nvSpPr>
        <p:spPr>
          <a:xfrm>
            <a:off x="9554750" y="5059744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800" b="1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3606;p39"/>
          <p:cNvSpPr txBox="1"/>
          <p:nvPr/>
        </p:nvSpPr>
        <p:spPr>
          <a:xfrm>
            <a:off x="9601200" y="4106608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800" b="1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538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http://fpt.edu.vn </a:t>
            </a:r>
            <a:endParaRPr lang="en-US" dirty="0"/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AC5954A-457A-4719-B3D7-BCA578B38D01}" type="slidenum">
              <a:rPr lang="en-US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762000" y="1658938"/>
            <a:ext cx="3949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sz="3200">
              <a:ea typeface="바탕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229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98825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3612;p40"/>
          <p:cNvSpPr txBox="1"/>
          <p:nvPr/>
        </p:nvSpPr>
        <p:spPr>
          <a:xfrm>
            <a:off x="2895600" y="2698800"/>
            <a:ext cx="11430001" cy="4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 </a:t>
            </a:r>
            <a:endParaRPr sz="28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지원 씨는 차분한 편이에요?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아니요, 성격이 좀 급해서 실수할 때가 종종 있어요.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 </a:t>
            </a:r>
            <a:endParaRPr sz="28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유나 씨, 아침 먹고 왔어요?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아, 저는 아침식사를 잘 안 하는 편이에요. 커 피만 한 잔 마셨어요.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(3) </a:t>
            </a:r>
            <a:endParaRPr sz="28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민재 씨는 테니스 선수처럼 테니스를 잘 </a:t>
            </a:r>
            <a:r>
              <a:rPr lang="en" sz="2800" kern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치는군요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: 그래요? 제가 테니스를 정말 좋아해서 거의 </a:t>
            </a:r>
            <a:r>
              <a:rPr lang="en" sz="2800" kern="0" dirty="0" smtClean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매주쳐요</a:t>
            </a: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1" name="25 Track 25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0600" y="146685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1A014AC-667F-41B3-A9D0-489A37BFEE8C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4341" name="Rectangle 1"/>
          <p:cNvSpPr>
            <a:spLocks noChangeArrowheads="1"/>
          </p:cNvSpPr>
          <p:nvPr/>
        </p:nvSpPr>
        <p:spPr bwMode="auto">
          <a:xfrm>
            <a:off x="609600" y="1411069"/>
            <a:ext cx="115563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</a:t>
            </a:r>
            <a:r>
              <a:rPr lang="ko-KR" altLang="en-US" sz="36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대화를 잘 듣고 내용이 같으면 ○ 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다르면 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×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하십시오</a:t>
            </a:r>
            <a:endParaRPr lang="ko-KR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4244" y="2128421"/>
            <a:ext cx="1346771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①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남자는 소극적이고 남자의 형은 적극적입니다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(    )</a:t>
            </a:r>
            <a:endParaRPr lang="en-US" altLang="ko-KR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②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여자는 언니와 성격이 비슷하지 않습니다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        (    )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2)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①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하숙집의 주인 아주머니는 남자의 어머니입니다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 (    )</a:t>
            </a:r>
            <a:endParaRPr lang="en-US" altLang="ko-KR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②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아주머니가 요리사는 아니지만 요리를 잘 합니다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  (    )</a:t>
            </a:r>
            <a:endParaRPr lang="en-US" altLang="ko-KR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(3</a:t>
            </a:r>
            <a:r>
              <a:rPr lang="en-US" altLang="ko-KR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)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①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두 사람은 여자의 남자친구에 대해 이야기 하고 있습니다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(    )</a:t>
            </a:r>
            <a:endParaRPr lang="en-US" altLang="ko-KR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② </a:t>
            </a:r>
            <a:r>
              <a:rPr lang="ko-KR" alt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여자는 따뜻하고 이해심이 많은 사람을 좋아합니다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en-US" altLang="ko-KR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              (   )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7" name="Google Shape;3604;p39"/>
          <p:cNvSpPr txBox="1"/>
          <p:nvPr/>
        </p:nvSpPr>
        <p:spPr>
          <a:xfrm>
            <a:off x="12115800" y="335280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sz="3200" b="1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3606;p39"/>
          <p:cNvSpPr txBox="1"/>
          <p:nvPr/>
        </p:nvSpPr>
        <p:spPr>
          <a:xfrm>
            <a:off x="12115800" y="249418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3200" b="1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" name="26 Track 26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27280" y="949911"/>
            <a:ext cx="762000" cy="762000"/>
          </a:xfrm>
          <a:prstGeom prst="rect">
            <a:avLst/>
          </a:prstGeom>
        </p:spPr>
      </p:pic>
      <p:sp>
        <p:nvSpPr>
          <p:cNvPr id="20" name="Google Shape;3604;p39"/>
          <p:cNvSpPr txBox="1"/>
          <p:nvPr/>
        </p:nvSpPr>
        <p:spPr>
          <a:xfrm>
            <a:off x="12136200" y="5060718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sz="3200" b="1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3606;p39"/>
          <p:cNvSpPr txBox="1"/>
          <p:nvPr/>
        </p:nvSpPr>
        <p:spPr>
          <a:xfrm>
            <a:off x="12166680" y="4206759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3200" b="1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3604;p39"/>
          <p:cNvSpPr txBox="1"/>
          <p:nvPr/>
        </p:nvSpPr>
        <p:spPr>
          <a:xfrm>
            <a:off x="12115800" y="6760341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sz="3200" b="1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Google Shape;3606;p39"/>
          <p:cNvSpPr txBox="1"/>
          <p:nvPr/>
        </p:nvSpPr>
        <p:spPr>
          <a:xfrm>
            <a:off x="12115800" y="5867400"/>
            <a:ext cx="360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2A20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3200" b="1" dirty="0">
              <a:solidFill>
                <a:srgbClr val="2A20E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6780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7" grpId="0"/>
      <p:bldP spid="18" grpId="0"/>
      <p:bldP spid="20" grpId="0"/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79BF4BA-9EBD-49BF-89CD-9575B653AF7F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5365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46323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352800"/>
            <a:ext cx="2057400" cy="2219325"/>
          </a:xfrm>
          <a:prstGeom prst="rect">
            <a:avLst/>
          </a:prstGeom>
        </p:spPr>
      </p:pic>
      <p:sp>
        <p:nvSpPr>
          <p:cNvPr id="9" name="Google Shape;3625;p42"/>
          <p:cNvSpPr txBox="1"/>
          <p:nvPr/>
        </p:nvSpPr>
        <p:spPr>
          <a:xfrm>
            <a:off x="2971800" y="2209800"/>
            <a:ext cx="118872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  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여 : 지훈 씨는 형과 닮았어요?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남 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네, 외모는 비슷해요. 그렇지만 저는 적극적 이고 형은 좀</a:t>
            </a:r>
            <a:b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</a:t>
            </a:r>
            <a:r>
              <a:rPr lang="en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 소극적인 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편이에요. 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여 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그렇군요. 저도 언니랑 성격이 많이 달라요. 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여 : 새 하숙집은 어때요? 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남 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주인아주머니가 어머니처럼 잘 해 주셔서 편하고 좋아요. 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여 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다행이군요. 음식도 맛있어요? 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남 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네, 요리사처럼 다양한 요리도 잘 하셔서 맛있 게 잘 먹고</a:t>
            </a:r>
            <a:b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 있어요. 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A20E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(3)  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남 : 서영 씨, 어떤 남자를 만나고 싶어요? 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</a:t>
            </a:r>
            <a:r>
              <a:rPr lang="en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서영 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음, 저는 이해심 많고 따뜻한 사람이 좋아요. 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남 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활발하고 사교적인 사람은 어때요? 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서영 </a:t>
            </a:r>
            <a:r>
              <a:rPr lang="en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: 활발하거나 내성적이거나 다 괜찮아요. </a:t>
            </a:r>
            <a:endParaRPr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0" name="26 Track 26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0" y="123444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5955332</TotalTime>
  <Words>1490</Words>
  <Application>Microsoft Office PowerPoint</Application>
  <PresentationFormat>Custom</PresentationFormat>
  <Paragraphs>264</Paragraphs>
  <Slides>19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바탕</vt:lpstr>
      <vt:lpstr>바탕</vt:lpstr>
      <vt:lpstr>BatangChe</vt:lpstr>
      <vt:lpstr>Arial</vt:lpstr>
      <vt:lpstr>Calibri</vt:lpstr>
      <vt:lpstr>Sriracha</vt:lpstr>
      <vt:lpstr>Tahoma</vt:lpstr>
      <vt:lpstr>Times New Roman</vt:lpstr>
      <vt:lpstr>Office Theme</vt:lpstr>
      <vt:lpstr>제7과: 성격 (듣기)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Admin</cp:lastModifiedBy>
  <cp:revision>912</cp:revision>
  <dcterms:created xsi:type="dcterms:W3CDTF">2006-08-16T00:00:00Z</dcterms:created>
  <dcterms:modified xsi:type="dcterms:W3CDTF">2022-04-18T07:28:01Z</dcterms:modified>
</cp:coreProperties>
</file>